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58" r:id="rId4"/>
    <p:sldMasterId id="2147483946" r:id="rId5"/>
    <p:sldMasterId id="2147483963" r:id="rId6"/>
    <p:sldMasterId id="2147483980" r:id="rId7"/>
    <p:sldMasterId id="2147483998" r:id="rId8"/>
    <p:sldMasterId id="2147483997" r:id="rId9"/>
    <p:sldMasterId id="2147483820" r:id="rId10"/>
  </p:sldMasterIdLst>
  <p:notesMasterIdLst>
    <p:notesMasterId r:id="rId29"/>
  </p:notesMasterIdLst>
  <p:handoutMasterIdLst>
    <p:handoutMasterId r:id="rId30"/>
  </p:handoutMasterIdLst>
  <p:sldIdLst>
    <p:sldId id="4059" r:id="rId11"/>
    <p:sldId id="3758" r:id="rId12"/>
    <p:sldId id="3616" r:id="rId13"/>
    <p:sldId id="3618" r:id="rId14"/>
    <p:sldId id="3761" r:id="rId15"/>
    <p:sldId id="3719" r:id="rId16"/>
    <p:sldId id="3619" r:id="rId17"/>
    <p:sldId id="3620" r:id="rId18"/>
    <p:sldId id="4089" r:id="rId19"/>
    <p:sldId id="3767" r:id="rId20"/>
    <p:sldId id="299" r:id="rId21"/>
    <p:sldId id="4088" r:id="rId22"/>
    <p:sldId id="294" r:id="rId23"/>
    <p:sldId id="3777" r:id="rId24"/>
    <p:sldId id="3778" r:id="rId25"/>
    <p:sldId id="3779" r:id="rId26"/>
    <p:sldId id="3783" r:id="rId27"/>
    <p:sldId id="37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591F"/>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8B47D4-DCD1-49A8-86DE-A1B93D227FF8}" v="4" dt="2021-09-14T01:22:23.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27" autoAdjust="0"/>
  </p:normalViewPr>
  <p:slideViewPr>
    <p:cSldViewPr snapToGrid="0" snapToObjects="1">
      <p:cViewPr varScale="1">
        <p:scale>
          <a:sx n="68" d="100"/>
          <a:sy n="68" d="100"/>
        </p:scale>
        <p:origin x="616" y="56"/>
      </p:cViewPr>
      <p:guideLst>
        <p:guide orient="horz" pos="2183"/>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8" d="100"/>
          <a:sy n="48" d="100"/>
        </p:scale>
        <p:origin x="275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Feature Flags:  Rather than isolate feature code from other developer, keep the uncompleted features from the users</a:t>
            </a:r>
          </a:p>
        </p:txBody>
      </p:sp>
      <p:sp>
        <p:nvSpPr>
          <p:cNvPr id="4" name="Slide Number Placeholder 3"/>
          <p:cNvSpPr>
            <a:spLocks noGrp="1"/>
          </p:cNvSpPr>
          <p:nvPr>
            <p:ph type="sldNum" sz="quarter" idx="5"/>
          </p:nvPr>
        </p:nvSpPr>
        <p:spPr/>
        <p:txBody>
          <a:bodyPr/>
          <a:lstStyle/>
          <a:p>
            <a:fld id="{573BD2BE-0D39-469E-8B13-E83FE0E0A27D}" type="slidenum">
              <a:rPr lang="en-GB" smtClean="0"/>
              <a:t>14</a:t>
            </a:fld>
            <a:endParaRPr lang="en-GB" dirty="0"/>
          </a:p>
        </p:txBody>
      </p:sp>
    </p:spTree>
    <p:extLst>
      <p:ext uri="{BB962C8B-B14F-4D97-AF65-F5344CB8AC3E}">
        <p14:creationId xmlns:p14="http://schemas.microsoft.com/office/powerpoint/2010/main" val="3177811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Release branches to require 2 OTHER approvers, plus enforce comment resolution</a:t>
            </a:r>
          </a:p>
        </p:txBody>
      </p:sp>
      <p:sp>
        <p:nvSpPr>
          <p:cNvPr id="4" name="Slide Number Placeholder 3"/>
          <p:cNvSpPr>
            <a:spLocks noGrp="1"/>
          </p:cNvSpPr>
          <p:nvPr>
            <p:ph type="sldNum" sz="quarter" idx="5"/>
          </p:nvPr>
        </p:nvSpPr>
        <p:spPr/>
        <p:txBody>
          <a:bodyPr/>
          <a:lstStyle/>
          <a:p>
            <a:fld id="{573BD2BE-0D39-469E-8B13-E83FE0E0A27D}" type="slidenum">
              <a:rPr lang="en-GB" smtClean="0"/>
              <a:t>15</a:t>
            </a:fld>
            <a:endParaRPr lang="en-GB" dirty="0"/>
          </a:p>
        </p:txBody>
      </p:sp>
    </p:spTree>
    <p:extLst>
      <p:ext uri="{BB962C8B-B14F-4D97-AF65-F5344CB8AC3E}">
        <p14:creationId xmlns:p14="http://schemas.microsoft.com/office/powerpoint/2010/main" val="412123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resources</a:t>
            </a:r>
          </a:p>
        </p:txBody>
      </p:sp>
      <p:sp>
        <p:nvSpPr>
          <p:cNvPr id="4" name="Slide Number Placeholder 3"/>
          <p:cNvSpPr>
            <a:spLocks noGrp="1"/>
          </p:cNvSpPr>
          <p:nvPr>
            <p:ph type="sldNum" sz="quarter" idx="5"/>
          </p:nvPr>
        </p:nvSpPr>
        <p:spPr/>
        <p:txBody>
          <a:bodyPr/>
          <a:lstStyle/>
          <a:p>
            <a:fld id="{573BD2BE-0D39-469E-8B13-E83FE0E0A27D}" type="slidenum">
              <a:rPr lang="en-GB" smtClean="0"/>
              <a:t>16</a:t>
            </a:fld>
            <a:endParaRPr lang="en-GB" dirty="0"/>
          </a:p>
        </p:txBody>
      </p:sp>
    </p:spTree>
    <p:extLst>
      <p:ext uri="{BB962C8B-B14F-4D97-AF65-F5344CB8AC3E}">
        <p14:creationId xmlns:p14="http://schemas.microsoft.com/office/powerpoint/2010/main" val="265947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infrastructure naming</a:t>
            </a:r>
          </a:p>
        </p:txBody>
      </p:sp>
      <p:sp>
        <p:nvSpPr>
          <p:cNvPr id="4" name="Slide Number Placeholder 3"/>
          <p:cNvSpPr>
            <a:spLocks noGrp="1"/>
          </p:cNvSpPr>
          <p:nvPr>
            <p:ph type="sldNum" sz="quarter" idx="5"/>
          </p:nvPr>
        </p:nvSpPr>
        <p:spPr/>
        <p:txBody>
          <a:bodyPr/>
          <a:lstStyle/>
          <a:p>
            <a:fld id="{573BD2BE-0D39-469E-8B13-E83FE0E0A27D}" type="slidenum">
              <a:rPr lang="en-GB" smtClean="0"/>
              <a:t>18</a:t>
            </a:fld>
            <a:endParaRPr lang="en-GB" dirty="0"/>
          </a:p>
        </p:txBody>
      </p:sp>
    </p:spTree>
    <p:extLst>
      <p:ext uri="{BB962C8B-B14F-4D97-AF65-F5344CB8AC3E}">
        <p14:creationId xmlns:p14="http://schemas.microsoft.com/office/powerpoint/2010/main" val="404896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Feature Flags:  Rather than isolate feature code from other developer, keep the uncompleted features from the users</a:t>
            </a:r>
          </a:p>
        </p:txBody>
      </p:sp>
      <p:sp>
        <p:nvSpPr>
          <p:cNvPr id="4" name="Slide Number Placeholder 3"/>
          <p:cNvSpPr>
            <a:spLocks noGrp="1"/>
          </p:cNvSpPr>
          <p:nvPr>
            <p:ph type="sldNum" sz="quarter" idx="5"/>
          </p:nvPr>
        </p:nvSpPr>
        <p:spPr/>
        <p:txBody>
          <a:bodyPr/>
          <a:lstStyle/>
          <a:p>
            <a:fld id="{573BD2BE-0D39-469E-8B13-E83FE0E0A27D}" type="slidenum">
              <a:rPr lang="en-GB" smtClean="0"/>
              <a:t>11</a:t>
            </a:fld>
            <a:endParaRPr lang="en-GB" dirty="0"/>
          </a:p>
        </p:txBody>
      </p:sp>
    </p:spTree>
    <p:extLst>
      <p:ext uri="{BB962C8B-B14F-4D97-AF65-F5344CB8AC3E}">
        <p14:creationId xmlns:p14="http://schemas.microsoft.com/office/powerpoint/2010/main" val="317662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Feature Flags:  Rather than isolate feature code from other developer, keep the uncompleted features from the users</a:t>
            </a:r>
          </a:p>
        </p:txBody>
      </p:sp>
      <p:sp>
        <p:nvSpPr>
          <p:cNvPr id="4" name="Slide Number Placeholder 3"/>
          <p:cNvSpPr>
            <a:spLocks noGrp="1"/>
          </p:cNvSpPr>
          <p:nvPr>
            <p:ph type="sldNum" sz="quarter" idx="5"/>
          </p:nvPr>
        </p:nvSpPr>
        <p:spPr/>
        <p:txBody>
          <a:bodyPr/>
          <a:lstStyle/>
          <a:p>
            <a:fld id="{573BD2BE-0D39-469E-8B13-E83FE0E0A27D}" type="slidenum">
              <a:rPr lang="en-GB" smtClean="0"/>
              <a:t>13</a:t>
            </a:fld>
            <a:endParaRPr lang="en-GB" dirty="0"/>
          </a:p>
        </p:txBody>
      </p:sp>
    </p:spTree>
    <p:extLst>
      <p:ext uri="{BB962C8B-B14F-4D97-AF65-F5344CB8AC3E}">
        <p14:creationId xmlns:p14="http://schemas.microsoft.com/office/powerpoint/2010/main" val="2485917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2727688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69E6AB4B-DFC9-904C-9AA4-45BE5EA102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3232047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812BD-8D1C-D147-BE12-A98D1DCBED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6" cy="6858000"/>
          </a:xfrm>
          <a:prstGeom prst="rect">
            <a:avLst/>
          </a:prstGeom>
        </p:spPr>
      </p:pic>
      <p:pic>
        <p:nvPicPr>
          <p:cNvPr id="6" name="Picture 5">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29" y="0"/>
            <a:ext cx="4341767" cy="6857999"/>
          </a:xfrm>
          <a:prstGeom prst="rect">
            <a:avLst/>
          </a:prstGeom>
        </p:spPr>
      </p:pic>
      <p:sp>
        <p:nvSpPr>
          <p:cNvPr id="3" name="Slide Number Placeholder 2">
            <a:extLst>
              <a:ext uri="{FF2B5EF4-FFF2-40B4-BE49-F238E27FC236}">
                <a16:creationId xmlns:a16="http://schemas.microsoft.com/office/drawing/2014/main" id="{432DAEFB-9B27-7745-B22C-5FC7E53AF68A}"/>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97FA633A-96A6-AB4A-872B-95A18282FE6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pic>
        <p:nvPicPr>
          <p:cNvPr id="9" name="Picture 8">
            <a:extLst>
              <a:ext uri="{FF2B5EF4-FFF2-40B4-BE49-F238E27FC236}">
                <a16:creationId xmlns:a16="http://schemas.microsoft.com/office/drawing/2014/main" id="{36CEF4E9-2AA7-764B-9B47-81A6F0DB06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0" name="Text Placeholder 4">
            <a:extLst>
              <a:ext uri="{FF2B5EF4-FFF2-40B4-BE49-F238E27FC236}">
                <a16:creationId xmlns:a16="http://schemas.microsoft.com/office/drawing/2014/main" id="{F9B4A941-ADB0-2346-8DE7-6F81F6ED01D8}"/>
              </a:ext>
            </a:extLst>
          </p:cNvPr>
          <p:cNvSpPr>
            <a:spLocks noGrp="1"/>
          </p:cNvSpPr>
          <p:nvPr>
            <p:ph type="body" sz="quarter" idx="12"/>
          </p:nvPr>
        </p:nvSpPr>
        <p:spPr>
          <a:xfrm>
            <a:off x="9261710"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1" name="Text Placeholder 10">
            <a:extLst>
              <a:ext uri="{FF2B5EF4-FFF2-40B4-BE49-F238E27FC236}">
                <a16:creationId xmlns:a16="http://schemas.microsoft.com/office/drawing/2014/main" id="{C3F0919B-269C-9E4C-B065-AFAD90948DF2}"/>
              </a:ext>
            </a:extLst>
          </p:cNvPr>
          <p:cNvSpPr>
            <a:spLocks noGrp="1"/>
          </p:cNvSpPr>
          <p:nvPr>
            <p:ph type="body" sz="quarter" idx="13"/>
          </p:nvPr>
        </p:nvSpPr>
        <p:spPr>
          <a:xfrm>
            <a:off x="9261483"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187321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pic>
        <p:nvPicPr>
          <p:cNvPr id="11" name="Picture 10">
            <a:extLst>
              <a:ext uri="{FF2B5EF4-FFF2-40B4-BE49-F238E27FC236}">
                <a16:creationId xmlns:a16="http://schemas.microsoft.com/office/drawing/2014/main" id="{204BA01A-F555-5243-8E79-AF9ACD428D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3">
            <a:extLst>
              <a:ext uri="{FF2B5EF4-FFF2-40B4-BE49-F238E27FC236}">
                <a16:creationId xmlns:a16="http://schemas.microsoft.com/office/drawing/2014/main" id="{E878FC55-6669-014C-BF7F-05C78227E793}"/>
              </a:ext>
            </a:extLst>
          </p:cNvPr>
          <p:cNvSpPr>
            <a:spLocks noGrp="1"/>
          </p:cNvSpPr>
          <p:nvPr>
            <p:ph sz="quarter" idx="14"/>
          </p:nvPr>
        </p:nvSpPr>
        <p:spPr>
          <a:xfrm>
            <a:off x="7004789" y="409155"/>
            <a:ext cx="4587143" cy="55344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57980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photo">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BDA2CA-A402-9248-9407-E0D58A0A26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16328" y="0"/>
            <a:ext cx="6975672" cy="6858000"/>
          </a:xfrm>
          <a:prstGeom prst="rect">
            <a:avLst/>
          </a:prstGeom>
        </p:spPr>
      </p:pic>
      <p:pic>
        <p:nvPicPr>
          <p:cNvPr id="12" name="Picture 11">
            <a:extLst>
              <a:ext uri="{FF2B5EF4-FFF2-40B4-BE49-F238E27FC236}">
                <a16:creationId xmlns:a16="http://schemas.microsoft.com/office/drawing/2014/main" id="{FFA2C060-8FAF-5E4D-A78A-9FE2A82979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491477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94540-5040-5348-A2E5-F9476439BD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4501" cy="6858000"/>
          </a:xfrm>
          <a:prstGeom prst="rect">
            <a:avLst/>
          </a:prstGeom>
        </p:spPr>
      </p:pic>
      <p:pic>
        <p:nvPicPr>
          <p:cNvPr id="11" name="Picture 1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7025227" cy="6858000"/>
          </a:xfrm>
          <a:prstGeom prst="rect">
            <a:avLst/>
          </a:prstGeom>
        </p:spPr>
      </p:pic>
      <p:sp>
        <p:nvSpPr>
          <p:cNvPr id="9" name="Rectangle 8">
            <a:extLst>
              <a:ext uri="{FF2B5EF4-FFF2-40B4-BE49-F238E27FC236}">
                <a16:creationId xmlns:a16="http://schemas.microsoft.com/office/drawing/2014/main" id="{24EAED40-3B66-C345-9D22-ADA39621ADE1}"/>
              </a:ext>
            </a:extLst>
          </p:cNvPr>
          <p:cNvSpPr/>
          <p:nvPr userDrawn="1"/>
        </p:nvSpPr>
        <p:spPr>
          <a:xfrm>
            <a:off x="0" y="0"/>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9C8904E-8F37-7542-A597-118EFA64091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2F42896-EF95-EF46-A607-71C7CD584A0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2" name="Text Placeholder 4">
            <a:extLst>
              <a:ext uri="{FF2B5EF4-FFF2-40B4-BE49-F238E27FC236}">
                <a16:creationId xmlns:a16="http://schemas.microsoft.com/office/drawing/2014/main" id="{704B1D35-8B1F-BE48-A525-AEDC96DE52F3}"/>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D1B56FF-3789-064E-A90A-911CAAEFE8C2}"/>
              </a:ext>
            </a:extLst>
          </p:cNvPr>
          <p:cNvSpPr>
            <a:spLocks noGrp="1"/>
          </p:cNvSpPr>
          <p:nvPr>
            <p:ph type="body" sz="quarter" idx="13"/>
          </p:nvPr>
        </p:nvSpPr>
        <p:spPr>
          <a:xfrm>
            <a:off x="690563"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927408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B133A3-03C2-1B43-B06D-8C77D978C3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09127B54-985E-174C-B938-988BD5E10719}"/>
              </a:ext>
            </a:extLst>
          </p:cNvPr>
          <p:cNvSpPr>
            <a:spLocks noGrp="1"/>
          </p:cNvSpPr>
          <p:nvPr>
            <p:ph sz="quarter" idx="14"/>
          </p:nvPr>
        </p:nvSpPr>
        <p:spPr>
          <a:xfrm>
            <a:off x="740501"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49138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9C3F8-37FE-BB48-A6DE-90606FACA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25"/>
          <a:stretch/>
        </p:blipFill>
        <p:spPr>
          <a:xfrm>
            <a:off x="0" y="5060"/>
            <a:ext cx="7004790" cy="6852939"/>
          </a:xfrm>
          <a:prstGeom prst="rect">
            <a:avLst/>
          </a:prstGeom>
        </p:spPr>
      </p:pic>
      <p:pic>
        <p:nvPicPr>
          <p:cNvPr id="13" name="Picture 12">
            <a:extLst>
              <a:ext uri="{FF2B5EF4-FFF2-40B4-BE49-F238E27FC236}">
                <a16:creationId xmlns:a16="http://schemas.microsoft.com/office/drawing/2014/main" id="{37F0CD5D-5192-0E4D-AEEF-BFDB334B67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66D3ED80-E39E-1D42-BB2D-7F2B765D53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4505241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23B3A-9A60-D843-9376-76356B773C9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7" name="Picture 6">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1" y="0"/>
            <a:ext cx="7025227" cy="6858000"/>
          </a:xfrm>
          <a:prstGeom prst="rect">
            <a:avLst/>
          </a:prstGeom>
        </p:spPr>
      </p:pic>
      <p:sp>
        <p:nvSpPr>
          <p:cNvPr id="8" name="Rectangle 7">
            <a:extLst>
              <a:ext uri="{FF2B5EF4-FFF2-40B4-BE49-F238E27FC236}">
                <a16:creationId xmlns:a16="http://schemas.microsoft.com/office/drawing/2014/main" id="{9707FE3B-B3BF-904B-A67D-6446D86AAECA}"/>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334F00-9177-AB4C-B54E-E2695F2F1D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69CCD99-5521-0242-8DEC-F1B5F3A1F60C}"/>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8595D63E-BC42-1146-B24F-06509814CFA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4">
            <a:extLst>
              <a:ext uri="{FF2B5EF4-FFF2-40B4-BE49-F238E27FC236}">
                <a16:creationId xmlns:a16="http://schemas.microsoft.com/office/drawing/2014/main" id="{2581CCD9-DBDF-A04F-BE7F-A1E74F16BFE3}"/>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0D2C7CC-DB9B-504F-9CCD-BFD8E6941364}"/>
              </a:ext>
            </a:extLst>
          </p:cNvPr>
          <p:cNvSpPr>
            <a:spLocks noGrp="1"/>
          </p:cNvSpPr>
          <p:nvPr>
            <p:ph type="body" sz="quarter" idx="13"/>
          </p:nvPr>
        </p:nvSpPr>
        <p:spPr>
          <a:xfrm>
            <a:off x="7066168"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9153735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531F4-9830-144F-A3F7-1D04698E31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2243" y="0"/>
            <a:ext cx="5279757" cy="6858000"/>
          </a:xfrm>
          <a:prstGeom prst="rect">
            <a:avLst/>
          </a:prstGeom>
        </p:spPr>
      </p:pic>
      <p:pic>
        <p:nvPicPr>
          <p:cNvPr id="11" name="Picture 10">
            <a:extLst>
              <a:ext uri="{FF2B5EF4-FFF2-40B4-BE49-F238E27FC236}">
                <a16:creationId xmlns:a16="http://schemas.microsoft.com/office/drawing/2014/main" id="{9ECA90B5-B96E-5541-AC50-F7225DAECB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E3578359-8965-584A-8573-9964BD265244}"/>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dirty="0"/>
          </a:p>
        </p:txBody>
      </p:sp>
      <p:sp>
        <p:nvSpPr>
          <p:cNvPr id="8" name="Footer Placeholder 4">
            <a:extLst>
              <a:ext uri="{FF2B5EF4-FFF2-40B4-BE49-F238E27FC236}">
                <a16:creationId xmlns:a16="http://schemas.microsoft.com/office/drawing/2014/main" id="{2733FE1D-CE43-3548-A674-F540F897E8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9" name="Text Placeholder 4">
            <a:extLst>
              <a:ext uri="{FF2B5EF4-FFF2-40B4-BE49-F238E27FC236}">
                <a16:creationId xmlns:a16="http://schemas.microsoft.com/office/drawing/2014/main" id="{7B1594EE-4188-2C45-8155-BCB0CB710BA1}"/>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A21C1B79-587D-0B40-8BD1-2973978B23FF}"/>
              </a:ext>
            </a:extLst>
          </p:cNvPr>
          <p:cNvSpPr>
            <a:spLocks noGrp="1"/>
          </p:cNvSpPr>
          <p:nvPr>
            <p:ph type="body" sz="quarter" idx="13"/>
          </p:nvPr>
        </p:nvSpPr>
        <p:spPr>
          <a:xfrm>
            <a:off x="690563"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7235698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2/3 Vertical 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775E9-5CCC-C744-A347-FD6D7E136C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
            <a:ext cx="12192000" cy="6858004"/>
          </a:xfrm>
          <a:prstGeom prst="rect">
            <a:avLst/>
          </a:prstGeom>
        </p:spPr>
      </p:pic>
      <p:pic>
        <p:nvPicPr>
          <p:cNvPr id="7" name="Picture 6">
            <a:extLst>
              <a:ext uri="{FF2B5EF4-FFF2-40B4-BE49-F238E27FC236}">
                <a16:creationId xmlns:a16="http://schemas.microsoft.com/office/drawing/2014/main" id="{4DCEB482-CB6F-9443-B65C-344097BAE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
            <a:ext cx="8975358" cy="6858002"/>
          </a:xfrm>
          <a:prstGeom prst="rect">
            <a:avLst/>
          </a:prstGeom>
        </p:spPr>
      </p:pic>
      <p:sp>
        <p:nvSpPr>
          <p:cNvPr id="3" name="Rectangle 2">
            <a:extLst>
              <a:ext uri="{FF2B5EF4-FFF2-40B4-BE49-F238E27FC236}">
                <a16:creationId xmlns:a16="http://schemas.microsoft.com/office/drawing/2014/main" id="{9F81BD2C-23D2-9A45-9DB5-8F1EE961A1D2}"/>
              </a:ext>
            </a:extLst>
          </p:cNvPr>
          <p:cNvSpPr/>
          <p:nvPr userDrawn="1"/>
        </p:nvSpPr>
        <p:spPr>
          <a:xfrm>
            <a:off x="-1"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Slide Number Placeholder 3">
            <a:extLst>
              <a:ext uri="{FF2B5EF4-FFF2-40B4-BE49-F238E27FC236}">
                <a16:creationId xmlns:a16="http://schemas.microsoft.com/office/drawing/2014/main" id="{59ADB7D6-40AA-4343-B4E2-199A3471845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2AF9912-614E-3D4E-B416-F91AEA4D98B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4">
            <a:extLst>
              <a:ext uri="{FF2B5EF4-FFF2-40B4-BE49-F238E27FC236}">
                <a16:creationId xmlns:a16="http://schemas.microsoft.com/office/drawing/2014/main" id="{B86759D7-D894-C44E-9567-82395339F60B}"/>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5A426FAF-7F34-FC4E-843C-F3343DAA5D7D}"/>
              </a:ext>
            </a:extLst>
          </p:cNvPr>
          <p:cNvSpPr>
            <a:spLocks noGrp="1"/>
          </p:cNvSpPr>
          <p:nvPr>
            <p:ph type="body" sz="quarter" idx="13"/>
          </p:nvPr>
        </p:nvSpPr>
        <p:spPr>
          <a:xfrm>
            <a:off x="690563"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008902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R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9DE87-6EEF-3940-A3AD-63C710FF05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166090" cy="6858000"/>
          </a:xfrm>
          <a:prstGeom prst="rect">
            <a:avLst/>
          </a:prstGeom>
        </p:spPr>
      </p:pic>
      <p:pic>
        <p:nvPicPr>
          <p:cNvPr id="9" name="Picture 8">
            <a:extLst>
              <a:ext uri="{FF2B5EF4-FFF2-40B4-BE49-F238E27FC236}">
                <a16:creationId xmlns:a16="http://schemas.microsoft.com/office/drawing/2014/main" id="{A043347A-8824-134B-969C-EA6D89DDE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362412" y="1"/>
            <a:ext cx="8829588" cy="6858000"/>
          </a:xfrm>
          <a:prstGeom prst="rect">
            <a:avLst/>
          </a:prstGeom>
        </p:spPr>
      </p:pic>
      <p:sp>
        <p:nvSpPr>
          <p:cNvPr id="3" name="Slide Number Placeholder 2">
            <a:extLst>
              <a:ext uri="{FF2B5EF4-FFF2-40B4-BE49-F238E27FC236}">
                <a16:creationId xmlns:a16="http://schemas.microsoft.com/office/drawing/2014/main" id="{4CCFA468-8EFE-AA4A-81B8-1C67BE261F2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43909DC2-BE66-1C49-B91D-17F11BADE0F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4">
            <a:extLst>
              <a:ext uri="{FF2B5EF4-FFF2-40B4-BE49-F238E27FC236}">
                <a16:creationId xmlns:a16="http://schemas.microsoft.com/office/drawing/2014/main" id="{BB4AF51A-EE15-B041-8C64-36E9C5F752A4}"/>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F326052C-8051-C340-BDCA-346D55AD4C42}"/>
              </a:ext>
            </a:extLst>
          </p:cNvPr>
          <p:cNvSpPr>
            <a:spLocks noGrp="1"/>
          </p:cNvSpPr>
          <p:nvPr>
            <p:ph type="body" sz="quarter" idx="13"/>
          </p:nvPr>
        </p:nvSpPr>
        <p:spPr>
          <a:xfrm>
            <a:off x="5166089"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3" name="Picture 12">
            <a:extLst>
              <a:ext uri="{FF2B5EF4-FFF2-40B4-BE49-F238E27FC236}">
                <a16:creationId xmlns:a16="http://schemas.microsoft.com/office/drawing/2014/main" id="{C14DB485-0F3D-F040-AC9D-9CB786ADC6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522254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812BD-8D1C-D147-BE12-A98D1DCBED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6" cy="6858000"/>
          </a:xfrm>
          <a:prstGeom prst="rect">
            <a:avLst/>
          </a:prstGeom>
        </p:spPr>
      </p:pic>
      <p:pic>
        <p:nvPicPr>
          <p:cNvPr id="6" name="Picture 5">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29" y="0"/>
            <a:ext cx="4341767" cy="6857999"/>
          </a:xfrm>
          <a:prstGeom prst="rect">
            <a:avLst/>
          </a:prstGeom>
        </p:spPr>
      </p:pic>
      <p:sp>
        <p:nvSpPr>
          <p:cNvPr id="3" name="Slide Number Placeholder 2">
            <a:extLst>
              <a:ext uri="{FF2B5EF4-FFF2-40B4-BE49-F238E27FC236}">
                <a16:creationId xmlns:a16="http://schemas.microsoft.com/office/drawing/2014/main" id="{432DAEFB-9B27-7745-B22C-5FC7E53AF68A}"/>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97FA633A-96A6-AB4A-872B-95A18282FE6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pic>
        <p:nvPicPr>
          <p:cNvPr id="9" name="Picture 8">
            <a:extLst>
              <a:ext uri="{FF2B5EF4-FFF2-40B4-BE49-F238E27FC236}">
                <a16:creationId xmlns:a16="http://schemas.microsoft.com/office/drawing/2014/main" id="{36CEF4E9-2AA7-764B-9B47-81A6F0DB06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0" name="Text Placeholder 4">
            <a:extLst>
              <a:ext uri="{FF2B5EF4-FFF2-40B4-BE49-F238E27FC236}">
                <a16:creationId xmlns:a16="http://schemas.microsoft.com/office/drawing/2014/main" id="{F9B4A941-ADB0-2346-8DE7-6F81F6ED01D8}"/>
              </a:ext>
            </a:extLst>
          </p:cNvPr>
          <p:cNvSpPr>
            <a:spLocks noGrp="1"/>
          </p:cNvSpPr>
          <p:nvPr>
            <p:ph type="body" sz="quarter" idx="12"/>
          </p:nvPr>
        </p:nvSpPr>
        <p:spPr>
          <a:xfrm>
            <a:off x="9261710"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1" name="Text Placeholder 10">
            <a:extLst>
              <a:ext uri="{FF2B5EF4-FFF2-40B4-BE49-F238E27FC236}">
                <a16:creationId xmlns:a16="http://schemas.microsoft.com/office/drawing/2014/main" id="{C3F0919B-269C-9E4C-B065-AFAD90948DF2}"/>
              </a:ext>
            </a:extLst>
          </p:cNvPr>
          <p:cNvSpPr>
            <a:spLocks noGrp="1"/>
          </p:cNvSpPr>
          <p:nvPr>
            <p:ph type="body" sz="quarter" idx="13"/>
          </p:nvPr>
        </p:nvSpPr>
        <p:spPr>
          <a:xfrm>
            <a:off x="9261483"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7312185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BA9E0-74B5-A94D-9C77-2F114BF497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3024" y="-4"/>
            <a:ext cx="12168975" cy="6858004"/>
          </a:xfrm>
          <a:prstGeom prst="rect">
            <a:avLst/>
          </a:prstGeom>
        </p:spPr>
      </p:pic>
      <p:pic>
        <p:nvPicPr>
          <p:cNvPr id="9" name="Picture 8">
            <a:extLst>
              <a:ext uri="{FF2B5EF4-FFF2-40B4-BE49-F238E27FC236}">
                <a16:creationId xmlns:a16="http://schemas.microsoft.com/office/drawing/2014/main" id="{C82C51DA-DABE-7A4C-9D9C-570F19437A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216642" y="-2"/>
            <a:ext cx="8975358" cy="6858002"/>
          </a:xfrm>
          <a:prstGeom prst="rect">
            <a:avLst/>
          </a:prstGeom>
        </p:spPr>
      </p:pic>
      <p:sp>
        <p:nvSpPr>
          <p:cNvPr id="8" name="Rectangle 7">
            <a:extLst>
              <a:ext uri="{FF2B5EF4-FFF2-40B4-BE49-F238E27FC236}">
                <a16:creationId xmlns:a16="http://schemas.microsoft.com/office/drawing/2014/main" id="{386318BD-2EA1-CE47-8E18-24A7381896E3}"/>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B76BF9-BEC3-AB44-9BB8-8CF64D29F2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0918766E-9F94-0541-B9DB-85FA913A85B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76E834AA-BADA-3E4A-A55C-1374006E90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sp>
        <p:nvSpPr>
          <p:cNvPr id="12" name="Text Placeholder 4">
            <a:extLst>
              <a:ext uri="{FF2B5EF4-FFF2-40B4-BE49-F238E27FC236}">
                <a16:creationId xmlns:a16="http://schemas.microsoft.com/office/drawing/2014/main" id="{FCF5473B-04DA-0742-BE53-B53240C31037}"/>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43CF364-A487-EB47-A043-A5782070FB10}"/>
              </a:ext>
            </a:extLst>
          </p:cNvPr>
          <p:cNvSpPr>
            <a:spLocks noGrp="1"/>
          </p:cNvSpPr>
          <p:nvPr>
            <p:ph type="body" sz="quarter" idx="13"/>
          </p:nvPr>
        </p:nvSpPr>
        <p:spPr>
          <a:xfrm>
            <a:off x="5166089"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90219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adient 2/3 Horizon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86" y="-1"/>
            <a:ext cx="12230482" cy="2432239"/>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EBAAD392-97C0-B54A-943D-7882EA8C75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1137569"/>
            <a:ext cx="12181888" cy="5720430"/>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CFC3BA17-DDEA-BF44-B298-62602040CFC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AF56C12-F1C8-E842-A487-CD561530E4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2" name="Text Placeholder 9">
            <a:extLst>
              <a:ext uri="{FF2B5EF4-FFF2-40B4-BE49-F238E27FC236}">
                <a16:creationId xmlns:a16="http://schemas.microsoft.com/office/drawing/2014/main" id="{B70FF361-F637-274D-AC78-6E26182BAC81}"/>
              </a:ext>
            </a:extLst>
          </p:cNvPr>
          <p:cNvSpPr>
            <a:spLocks noGrp="1"/>
          </p:cNvSpPr>
          <p:nvPr>
            <p:ph type="body" sz="quarter" idx="12"/>
          </p:nvPr>
        </p:nvSpPr>
        <p:spPr>
          <a:xfrm>
            <a:off x="695325" y="2432238"/>
            <a:ext cx="3305175" cy="3509963"/>
          </a:xfrm>
        </p:spPr>
        <p:txBody>
          <a:bodyPr numCol="1" spcCol="457200"/>
          <a:lstStyle>
            <a:lvl1pPr algn="ctr">
              <a:defRPr>
                <a:solidFill>
                  <a:schemeClr val="bg1"/>
                </a:solidFill>
              </a:defRPr>
            </a:lvl1pPr>
          </a:lstStyle>
          <a:p>
            <a:pPr lvl="0"/>
            <a:endParaRPr lang="en-US" dirty="0"/>
          </a:p>
        </p:txBody>
      </p:sp>
      <p:sp>
        <p:nvSpPr>
          <p:cNvPr id="13" name="Text Placeholder 9">
            <a:extLst>
              <a:ext uri="{FF2B5EF4-FFF2-40B4-BE49-F238E27FC236}">
                <a16:creationId xmlns:a16="http://schemas.microsoft.com/office/drawing/2014/main" id="{F030D7DF-CE07-C346-8215-A6AA3D339970}"/>
              </a:ext>
            </a:extLst>
          </p:cNvPr>
          <p:cNvSpPr>
            <a:spLocks noGrp="1"/>
          </p:cNvSpPr>
          <p:nvPr>
            <p:ph type="body" sz="quarter" idx="13"/>
          </p:nvPr>
        </p:nvSpPr>
        <p:spPr>
          <a:xfrm>
            <a:off x="8277225" y="2432238"/>
            <a:ext cx="3305175" cy="3509963"/>
          </a:xfrm>
        </p:spPr>
        <p:txBody>
          <a:bodyPr numCol="1" spcCol="457200"/>
          <a:lstStyle>
            <a:lvl1pPr algn="ctr">
              <a:defRPr>
                <a:solidFill>
                  <a:schemeClr val="bg1"/>
                </a:solidFill>
              </a:defRPr>
            </a:lvl1pPr>
          </a:lstStyle>
          <a:p>
            <a:pPr lvl="0"/>
            <a:endParaRPr lang="en-US" dirty="0"/>
          </a:p>
        </p:txBody>
      </p:sp>
      <p:sp>
        <p:nvSpPr>
          <p:cNvPr id="14" name="Text Placeholder 9">
            <a:extLst>
              <a:ext uri="{FF2B5EF4-FFF2-40B4-BE49-F238E27FC236}">
                <a16:creationId xmlns:a16="http://schemas.microsoft.com/office/drawing/2014/main" id="{2D621B1D-488F-F44C-9411-A9DF4CCF2553}"/>
              </a:ext>
            </a:extLst>
          </p:cNvPr>
          <p:cNvSpPr>
            <a:spLocks noGrp="1"/>
          </p:cNvSpPr>
          <p:nvPr>
            <p:ph type="body" sz="quarter" idx="14"/>
          </p:nvPr>
        </p:nvSpPr>
        <p:spPr>
          <a:xfrm>
            <a:off x="4486275" y="2432238"/>
            <a:ext cx="3305175" cy="3509963"/>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1137091084"/>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hite 2/3 Horizonta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21D1BF-3238-D247-8FB1-6C25567EC2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2432237"/>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sp>
        <p:nvSpPr>
          <p:cNvPr id="12" name="Title Placeholder 1">
            <a:extLst>
              <a:ext uri="{FF2B5EF4-FFF2-40B4-BE49-F238E27FC236}">
                <a16:creationId xmlns:a16="http://schemas.microsoft.com/office/drawing/2014/main" id="{F443EEA3-8359-464D-B3CA-8C1667BD6666}"/>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BFED734E-DC60-6840-B3B3-BE4C8C505987}"/>
              </a:ext>
            </a:extLst>
          </p:cNvPr>
          <p:cNvSpPr>
            <a:spLocks noGrp="1"/>
          </p:cNvSpPr>
          <p:nvPr>
            <p:ph type="body" sz="quarter" idx="12"/>
          </p:nvPr>
        </p:nvSpPr>
        <p:spPr>
          <a:xfrm>
            <a:off x="695325" y="2432238"/>
            <a:ext cx="3305175" cy="3509963"/>
          </a:xfrm>
        </p:spPr>
        <p:txBody>
          <a:bodyPr numCol="1" spcCol="457200"/>
          <a:lstStyle>
            <a:lvl1pPr algn="ctr">
              <a:defRPr/>
            </a:lvl1pPr>
          </a:lstStyle>
          <a:p>
            <a:pPr lvl="0"/>
            <a:endParaRPr lang="en-US" dirty="0"/>
          </a:p>
        </p:txBody>
      </p:sp>
      <p:sp>
        <p:nvSpPr>
          <p:cNvPr id="16" name="Text Placeholder 9">
            <a:extLst>
              <a:ext uri="{FF2B5EF4-FFF2-40B4-BE49-F238E27FC236}">
                <a16:creationId xmlns:a16="http://schemas.microsoft.com/office/drawing/2014/main" id="{CDCAEB0E-55E6-D941-B039-D32670F33274}"/>
              </a:ext>
            </a:extLst>
          </p:cNvPr>
          <p:cNvSpPr>
            <a:spLocks noGrp="1"/>
          </p:cNvSpPr>
          <p:nvPr>
            <p:ph type="body" sz="quarter" idx="13"/>
          </p:nvPr>
        </p:nvSpPr>
        <p:spPr>
          <a:xfrm>
            <a:off x="8277225" y="2432238"/>
            <a:ext cx="3305175" cy="3509963"/>
          </a:xfrm>
        </p:spPr>
        <p:txBody>
          <a:bodyPr numCol="1" spcCol="457200"/>
          <a:lstStyle>
            <a:lvl1pPr algn="ctr">
              <a:defRPr/>
            </a:lvl1pPr>
          </a:lstStyle>
          <a:p>
            <a:pPr lvl="0"/>
            <a:endParaRPr lang="en-US" dirty="0"/>
          </a:p>
        </p:txBody>
      </p:sp>
      <p:sp>
        <p:nvSpPr>
          <p:cNvPr id="17" name="Text Placeholder 9">
            <a:extLst>
              <a:ext uri="{FF2B5EF4-FFF2-40B4-BE49-F238E27FC236}">
                <a16:creationId xmlns:a16="http://schemas.microsoft.com/office/drawing/2014/main" id="{B316A4E7-6819-744E-93AB-72AE4292A3CC}"/>
              </a:ext>
            </a:extLst>
          </p:cNvPr>
          <p:cNvSpPr>
            <a:spLocks noGrp="1"/>
          </p:cNvSpPr>
          <p:nvPr>
            <p:ph type="body" sz="quarter" idx="14"/>
          </p:nvPr>
        </p:nvSpPr>
        <p:spPr>
          <a:xfrm>
            <a:off x="4486275" y="2432238"/>
            <a:ext cx="3305175" cy="3509963"/>
          </a:xfrm>
        </p:spPr>
        <p:txBody>
          <a:bodyPr numCol="1" spcCol="457200"/>
          <a:lstStyle>
            <a:lvl1pPr algn="ctr">
              <a:defRPr/>
            </a:lvl1pPr>
          </a:lstStyle>
          <a:p>
            <a:pPr lvl="0"/>
            <a:endParaRPr lang="en-US" dirty="0"/>
          </a:p>
        </p:txBody>
      </p:sp>
      <p:pic>
        <p:nvPicPr>
          <p:cNvPr id="18" name="Picture 17" descr="AvanadeLogoNoTM_AWColor_RGB.png">
            <a:extLst>
              <a:ext uri="{FF2B5EF4-FFF2-40B4-BE49-F238E27FC236}">
                <a16:creationId xmlns:a16="http://schemas.microsoft.com/office/drawing/2014/main" id="{0705156F-44DC-1B48-93CF-A68F0CA6DBB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243010023"/>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hite 1/2 Horizontal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51B9F6-7BF9-1D48-A4D3-968E0ED8C60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3218248"/>
          </a:xfrm>
          <a:prstGeom prst="rect">
            <a:avLst/>
          </a:prstGeom>
        </p:spPr>
      </p:pic>
      <p:sp>
        <p:nvSpPr>
          <p:cNvPr id="4" name="Rectangle 3">
            <a:extLst>
              <a:ext uri="{FF2B5EF4-FFF2-40B4-BE49-F238E27FC236}">
                <a16:creationId xmlns:a16="http://schemas.microsoft.com/office/drawing/2014/main" id="{9653E416-5773-3D41-901E-80F99FBBF485}"/>
              </a:ext>
            </a:extLst>
          </p:cNvPr>
          <p:cNvSpPr/>
          <p:nvPr userDrawn="1"/>
        </p:nvSpPr>
        <p:spPr>
          <a:xfrm>
            <a:off x="0" y="0"/>
            <a:ext cx="12192000" cy="32003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4A821663-DC29-3C46-B95F-B4E3B71C213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141522"/>
            <a:ext cx="12191999" cy="2076726"/>
          </a:xfrm>
          <a:prstGeom prst="rect">
            <a:avLst/>
          </a:prstGeom>
        </p:spPr>
      </p:pic>
      <p:sp>
        <p:nvSpPr>
          <p:cNvPr id="3" name="Slide Number Placeholder 2">
            <a:extLst>
              <a:ext uri="{FF2B5EF4-FFF2-40B4-BE49-F238E27FC236}">
                <a16:creationId xmlns:a16="http://schemas.microsoft.com/office/drawing/2014/main" id="{E6704D1E-9033-B24B-855F-01171C83640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6" name="Title Placeholder 1">
            <a:extLst>
              <a:ext uri="{FF2B5EF4-FFF2-40B4-BE49-F238E27FC236}">
                <a16:creationId xmlns:a16="http://schemas.microsoft.com/office/drawing/2014/main" id="{48BDF195-C50B-3740-8700-F82E32D9760F}"/>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5" name="Text Placeholder 9">
            <a:extLst>
              <a:ext uri="{FF2B5EF4-FFF2-40B4-BE49-F238E27FC236}">
                <a16:creationId xmlns:a16="http://schemas.microsoft.com/office/drawing/2014/main" id="{296FF591-0562-F94D-81E9-C1E5AC01A76B}"/>
              </a:ext>
            </a:extLst>
          </p:cNvPr>
          <p:cNvSpPr>
            <a:spLocks noGrp="1"/>
          </p:cNvSpPr>
          <p:nvPr>
            <p:ph type="body" sz="quarter" idx="12"/>
          </p:nvPr>
        </p:nvSpPr>
        <p:spPr>
          <a:xfrm>
            <a:off x="695325" y="3429000"/>
            <a:ext cx="3305175" cy="2513201"/>
          </a:xfrm>
        </p:spPr>
        <p:txBody>
          <a:bodyPr numCol="1" spcCol="457200"/>
          <a:lstStyle>
            <a:lvl1pPr algn="ctr">
              <a:defRPr>
                <a:solidFill>
                  <a:schemeClr val="tx1"/>
                </a:solidFill>
              </a:defRPr>
            </a:lvl1pPr>
          </a:lstStyle>
          <a:p>
            <a:pPr lvl="0"/>
            <a:endParaRPr lang="en-US" dirty="0"/>
          </a:p>
        </p:txBody>
      </p:sp>
      <p:sp>
        <p:nvSpPr>
          <p:cNvPr id="16" name="Text Placeholder 9">
            <a:extLst>
              <a:ext uri="{FF2B5EF4-FFF2-40B4-BE49-F238E27FC236}">
                <a16:creationId xmlns:a16="http://schemas.microsoft.com/office/drawing/2014/main" id="{D7664EFB-1360-0745-A302-BC0184BF57C0}"/>
              </a:ext>
            </a:extLst>
          </p:cNvPr>
          <p:cNvSpPr>
            <a:spLocks noGrp="1"/>
          </p:cNvSpPr>
          <p:nvPr>
            <p:ph type="body" sz="quarter" idx="13"/>
          </p:nvPr>
        </p:nvSpPr>
        <p:spPr>
          <a:xfrm>
            <a:off x="8277225" y="3429000"/>
            <a:ext cx="3305175" cy="2513201"/>
          </a:xfrm>
        </p:spPr>
        <p:txBody>
          <a:bodyPr numCol="1" spcCol="457200"/>
          <a:lstStyle>
            <a:lvl1pPr algn="ctr">
              <a:defRPr>
                <a:solidFill>
                  <a:schemeClr val="tx1"/>
                </a:solidFill>
              </a:defRPr>
            </a:lvl1pPr>
          </a:lstStyle>
          <a:p>
            <a:pPr lvl="0"/>
            <a:endParaRPr lang="en-US" dirty="0"/>
          </a:p>
        </p:txBody>
      </p:sp>
      <p:sp>
        <p:nvSpPr>
          <p:cNvPr id="17" name="Text Placeholder 9">
            <a:extLst>
              <a:ext uri="{FF2B5EF4-FFF2-40B4-BE49-F238E27FC236}">
                <a16:creationId xmlns:a16="http://schemas.microsoft.com/office/drawing/2014/main" id="{CA8CE5AF-3AF2-B14D-B201-3EDEF5052773}"/>
              </a:ext>
            </a:extLst>
          </p:cNvPr>
          <p:cNvSpPr>
            <a:spLocks noGrp="1"/>
          </p:cNvSpPr>
          <p:nvPr>
            <p:ph type="body" sz="quarter" idx="14"/>
          </p:nvPr>
        </p:nvSpPr>
        <p:spPr>
          <a:xfrm>
            <a:off x="4486275" y="3429000"/>
            <a:ext cx="3305175" cy="25132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28676136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hite 1/2 Horizontal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87945" cy="3232866"/>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Title Placeholder 1">
            <a:extLst>
              <a:ext uri="{FF2B5EF4-FFF2-40B4-BE49-F238E27FC236}">
                <a16:creationId xmlns:a16="http://schemas.microsoft.com/office/drawing/2014/main" id="{BC4947CB-BDB7-954E-B10A-3981E09DE56E}"/>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3" name="Text Placeholder 9">
            <a:extLst>
              <a:ext uri="{FF2B5EF4-FFF2-40B4-BE49-F238E27FC236}">
                <a16:creationId xmlns:a16="http://schemas.microsoft.com/office/drawing/2014/main" id="{D0554718-960F-B14D-8516-D9B61B289FBE}"/>
              </a:ext>
            </a:extLst>
          </p:cNvPr>
          <p:cNvSpPr>
            <a:spLocks noGrp="1"/>
          </p:cNvSpPr>
          <p:nvPr>
            <p:ph type="body" sz="quarter" idx="12"/>
          </p:nvPr>
        </p:nvSpPr>
        <p:spPr>
          <a:xfrm>
            <a:off x="695325" y="3238500"/>
            <a:ext cx="3305175" cy="2703701"/>
          </a:xfrm>
        </p:spPr>
        <p:txBody>
          <a:bodyPr numCol="1" spcCol="457200"/>
          <a:lstStyle>
            <a:lvl1pPr algn="ctr">
              <a:defRPr>
                <a:solidFill>
                  <a:schemeClr val="tx1"/>
                </a:solidFill>
              </a:defRPr>
            </a:lvl1pPr>
          </a:lstStyle>
          <a:p>
            <a:pPr lvl="0"/>
            <a:endParaRPr lang="en-US" dirty="0"/>
          </a:p>
        </p:txBody>
      </p:sp>
      <p:sp>
        <p:nvSpPr>
          <p:cNvPr id="14" name="Text Placeholder 9">
            <a:extLst>
              <a:ext uri="{FF2B5EF4-FFF2-40B4-BE49-F238E27FC236}">
                <a16:creationId xmlns:a16="http://schemas.microsoft.com/office/drawing/2014/main" id="{55EC3826-FC52-0E40-8C4F-E7018634A235}"/>
              </a:ext>
            </a:extLst>
          </p:cNvPr>
          <p:cNvSpPr>
            <a:spLocks noGrp="1"/>
          </p:cNvSpPr>
          <p:nvPr>
            <p:ph type="body" sz="quarter" idx="13"/>
          </p:nvPr>
        </p:nvSpPr>
        <p:spPr>
          <a:xfrm>
            <a:off x="8277225" y="3238500"/>
            <a:ext cx="3305175" cy="2703701"/>
          </a:xfrm>
        </p:spPr>
        <p:txBody>
          <a:bodyPr numCol="1" spcCol="457200"/>
          <a:lstStyle>
            <a:lvl1pPr algn="ctr">
              <a:defRPr>
                <a:solidFill>
                  <a:schemeClr val="tx1"/>
                </a:solidFill>
              </a:defRPr>
            </a:lvl1pPr>
          </a:lstStyle>
          <a:p>
            <a:pPr lvl="0"/>
            <a:endParaRPr lang="en-US" dirty="0"/>
          </a:p>
        </p:txBody>
      </p:sp>
      <p:sp>
        <p:nvSpPr>
          <p:cNvPr id="15" name="Text Placeholder 9">
            <a:extLst>
              <a:ext uri="{FF2B5EF4-FFF2-40B4-BE49-F238E27FC236}">
                <a16:creationId xmlns:a16="http://schemas.microsoft.com/office/drawing/2014/main" id="{6F8901E3-717C-FF42-BB5A-E018F5CE2925}"/>
              </a:ext>
            </a:extLst>
          </p:cNvPr>
          <p:cNvSpPr>
            <a:spLocks noGrp="1"/>
          </p:cNvSpPr>
          <p:nvPr>
            <p:ph type="body" sz="quarter" idx="14"/>
          </p:nvPr>
        </p:nvSpPr>
        <p:spPr>
          <a:xfrm>
            <a:off x="4486275" y="3238500"/>
            <a:ext cx="3305175" cy="27037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47790013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dient 1/2 Horizontal">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741" y="0"/>
            <a:ext cx="12148665" cy="3115160"/>
          </a:xfrm>
          <a:prstGeom prst="rect">
            <a:avLst/>
          </a:prstGeom>
        </p:spPr>
      </p:pic>
      <p:sp>
        <p:nvSpPr>
          <p:cNvPr id="12" name="Rectangle 11">
            <a:extLst>
              <a:ext uri="{FF2B5EF4-FFF2-40B4-BE49-F238E27FC236}">
                <a16:creationId xmlns:a16="http://schemas.microsoft.com/office/drawing/2014/main" id="{11F2DB86-AB28-AF47-9A44-81D54FBDFA47}"/>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8" name="Picture 17">
            <a:extLst>
              <a:ext uri="{FF2B5EF4-FFF2-40B4-BE49-F238E27FC236}">
                <a16:creationId xmlns:a16="http://schemas.microsoft.com/office/drawing/2014/main" id="{62989E61-9A2A-4B48-97FE-229743872B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021438"/>
            <a:ext cx="12181888" cy="4836562"/>
          </a:xfrm>
          <a:prstGeom prst="rect">
            <a:avLst/>
          </a:prstGeom>
        </p:spPr>
      </p:pic>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AFAA4FC-20A7-5E4A-9DA4-CFCED2C4306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8181C62-73B3-9946-8DE9-FC555F43CB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3" name="Title Placeholder 1">
            <a:extLst>
              <a:ext uri="{FF2B5EF4-FFF2-40B4-BE49-F238E27FC236}">
                <a16:creationId xmlns:a16="http://schemas.microsoft.com/office/drawing/2014/main" id="{488C9DCE-B1E2-A041-A290-5E3F8FFE9C91}"/>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6D07B1A5-D4D0-CD4B-A9C3-5B2D5D8F376A}"/>
              </a:ext>
            </a:extLst>
          </p:cNvPr>
          <p:cNvSpPr>
            <a:spLocks noGrp="1"/>
          </p:cNvSpPr>
          <p:nvPr>
            <p:ph type="body" sz="quarter" idx="12"/>
          </p:nvPr>
        </p:nvSpPr>
        <p:spPr>
          <a:xfrm>
            <a:off x="695325" y="3238500"/>
            <a:ext cx="3305175" cy="2703701"/>
          </a:xfrm>
        </p:spPr>
        <p:txBody>
          <a:bodyPr numCol="1" spcCol="457200"/>
          <a:lstStyle>
            <a:lvl1pPr algn="ctr">
              <a:defRPr>
                <a:solidFill>
                  <a:schemeClr val="bg1"/>
                </a:solidFill>
              </a:defRPr>
            </a:lvl1pPr>
          </a:lstStyle>
          <a:p>
            <a:pPr lvl="0"/>
            <a:endParaRPr lang="en-US" dirty="0"/>
          </a:p>
        </p:txBody>
      </p:sp>
      <p:sp>
        <p:nvSpPr>
          <p:cNvPr id="16" name="Text Placeholder 9">
            <a:extLst>
              <a:ext uri="{FF2B5EF4-FFF2-40B4-BE49-F238E27FC236}">
                <a16:creationId xmlns:a16="http://schemas.microsoft.com/office/drawing/2014/main" id="{CF4DDD2E-E4B1-3F44-83B3-3BD859476F15}"/>
              </a:ext>
            </a:extLst>
          </p:cNvPr>
          <p:cNvSpPr>
            <a:spLocks noGrp="1"/>
          </p:cNvSpPr>
          <p:nvPr>
            <p:ph type="body" sz="quarter" idx="13"/>
          </p:nvPr>
        </p:nvSpPr>
        <p:spPr>
          <a:xfrm>
            <a:off x="8277225" y="3238500"/>
            <a:ext cx="3305175" cy="2703701"/>
          </a:xfrm>
        </p:spPr>
        <p:txBody>
          <a:bodyPr numCol="1" spcCol="457200"/>
          <a:lstStyle>
            <a:lvl1pPr algn="ctr">
              <a:defRPr>
                <a:solidFill>
                  <a:schemeClr val="bg1"/>
                </a:solidFill>
              </a:defRPr>
            </a:lvl1pPr>
          </a:lstStyle>
          <a:p>
            <a:pPr lvl="0"/>
            <a:endParaRPr lang="en-US" dirty="0"/>
          </a:p>
        </p:txBody>
      </p:sp>
      <p:sp>
        <p:nvSpPr>
          <p:cNvPr id="17" name="Text Placeholder 9">
            <a:extLst>
              <a:ext uri="{FF2B5EF4-FFF2-40B4-BE49-F238E27FC236}">
                <a16:creationId xmlns:a16="http://schemas.microsoft.com/office/drawing/2014/main" id="{0AA35EFF-4434-A44F-A9D7-FDA7829E93FA}"/>
              </a:ext>
            </a:extLst>
          </p:cNvPr>
          <p:cNvSpPr>
            <a:spLocks noGrp="1"/>
          </p:cNvSpPr>
          <p:nvPr>
            <p:ph type="body" sz="quarter" idx="14"/>
          </p:nvPr>
        </p:nvSpPr>
        <p:spPr>
          <a:xfrm>
            <a:off x="4486275" y="3238500"/>
            <a:ext cx="3305175" cy="2703701"/>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398598157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B3C7FBFB-51F9-E84B-A61C-1CFA106FD35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C7B9747C-205B-8245-9A5E-9CCCA7EF40A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7" name="Title 5">
            <a:extLst>
              <a:ext uri="{FF2B5EF4-FFF2-40B4-BE49-F238E27FC236}">
                <a16:creationId xmlns:a16="http://schemas.microsoft.com/office/drawing/2014/main" id="{30431CBE-EEB3-5740-8373-2D08EC137D42}"/>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8" name="Text Placeholder 11">
            <a:extLst>
              <a:ext uri="{FF2B5EF4-FFF2-40B4-BE49-F238E27FC236}">
                <a16:creationId xmlns:a16="http://schemas.microsoft.com/office/drawing/2014/main" id="{59C649F0-1502-9F46-9D14-CA711CA43FBF}"/>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Tree>
    <p:extLst>
      <p:ext uri="{BB962C8B-B14F-4D97-AF65-F5344CB8AC3E}">
        <p14:creationId xmlns:p14="http://schemas.microsoft.com/office/powerpoint/2010/main" val="11886196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116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3588496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33731390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pic>
        <p:nvPicPr>
          <p:cNvPr id="11" name="Picture 10">
            <a:extLst>
              <a:ext uri="{FF2B5EF4-FFF2-40B4-BE49-F238E27FC236}">
                <a16:creationId xmlns:a16="http://schemas.microsoft.com/office/drawing/2014/main" id="{204BA01A-F555-5243-8E79-AF9ACD428D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13">
            <a:extLst>
              <a:ext uri="{FF2B5EF4-FFF2-40B4-BE49-F238E27FC236}">
                <a16:creationId xmlns:a16="http://schemas.microsoft.com/office/drawing/2014/main" id="{E878FC55-6669-014C-BF7F-05C78227E793}"/>
              </a:ext>
            </a:extLst>
          </p:cNvPr>
          <p:cNvSpPr>
            <a:spLocks noGrp="1"/>
          </p:cNvSpPr>
          <p:nvPr>
            <p:ph sz="quarter" idx="14"/>
          </p:nvPr>
        </p:nvSpPr>
        <p:spPr>
          <a:xfrm>
            <a:off x="7004789"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05777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7E4F3D-9371-3849-B291-ADC1EDD9531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06912" cy="3929342"/>
          </a:xfrm>
          <a:prstGeom prst="rect">
            <a:avLst/>
          </a:prstGeom>
        </p:spPr>
      </p:pic>
      <p:sp>
        <p:nvSpPr>
          <p:cNvPr id="14" name="White rectangle">
            <a:extLst>
              <a:ext uri="{FF2B5EF4-FFF2-40B4-BE49-F238E27FC236}">
                <a16:creationId xmlns:a16="http://schemas.microsoft.com/office/drawing/2014/main" id="{67E667B1-28DF-7543-AC24-8FF8F0D58C38}"/>
              </a:ext>
            </a:extLst>
          </p:cNvPr>
          <p:cNvSpPr/>
          <p:nvPr userDrawn="1"/>
        </p:nvSpPr>
        <p:spPr>
          <a:xfrm>
            <a:off x="-18807" y="3929342"/>
            <a:ext cx="12225719" cy="292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145" b="-500"/>
          <a:stretch/>
        </p:blipFill>
        <p:spPr>
          <a:xfrm>
            <a:off x="-18807" y="-3989592"/>
            <a:ext cx="12225720" cy="8144933"/>
          </a:xfrm>
          <a:prstGeom prst="rect">
            <a:avLst/>
          </a:prstGeom>
        </p:spPr>
      </p:pic>
      <p:sp>
        <p:nvSpPr>
          <p:cNvPr id="8" name="Subtitle text">
            <a:extLst>
              <a:ext uri="{FF2B5EF4-FFF2-40B4-BE49-F238E27FC236}">
                <a16:creationId xmlns:a16="http://schemas.microsoft.com/office/drawing/2014/main" id="{2D37D03B-4DB5-0C45-A38B-9AC5D6E5096F}"/>
              </a:ext>
            </a:extLst>
          </p:cNvPr>
          <p:cNvSpPr>
            <a:spLocks noGrp="1"/>
          </p:cNvSpPr>
          <p:nvPr>
            <p:ph type="body" sz="quarter" idx="13" hasCustomPrompt="1"/>
          </p:nvPr>
        </p:nvSpPr>
        <p:spPr>
          <a:xfrm>
            <a:off x="623885" y="5548311"/>
            <a:ext cx="10906125" cy="664775"/>
          </a:xfrm>
          <a:prstGeom prst="rect">
            <a:avLst/>
          </a:prstGeom>
        </p:spPr>
        <p:txBody>
          <a:bodyPr/>
          <a:lstStyle>
            <a:lvl1pPr marL="0" indent="0">
              <a:buNone/>
              <a:defRPr/>
            </a:lvl1pPr>
          </a:lstStyle>
          <a:p>
            <a:pPr lvl="0"/>
            <a:r>
              <a:rPr lang="en-US" dirty="0"/>
              <a:t>Subtitle text</a:t>
            </a:r>
          </a:p>
        </p:txBody>
      </p:sp>
      <p:sp>
        <p:nvSpPr>
          <p:cNvPr id="3" name="Headline text">
            <a:extLst>
              <a:ext uri="{FF2B5EF4-FFF2-40B4-BE49-F238E27FC236}">
                <a16:creationId xmlns:a16="http://schemas.microsoft.com/office/drawing/2014/main" id="{F3F21229-147A-8546-AF12-02E2714888ED}"/>
              </a:ext>
            </a:extLst>
          </p:cNvPr>
          <p:cNvSpPr>
            <a:spLocks noGrp="1"/>
          </p:cNvSpPr>
          <p:nvPr>
            <p:ph type="body" sz="quarter" idx="12" hasCustomPrompt="1"/>
          </p:nvPr>
        </p:nvSpPr>
        <p:spPr>
          <a:xfrm>
            <a:off x="638174" y="4205855"/>
            <a:ext cx="10906125" cy="1194818"/>
          </a:xfrm>
          <a:prstGeom prst="rect">
            <a:avLst/>
          </a:prstGeom>
        </p:spPr>
        <p:txBody>
          <a:bodyPr anchor="b"/>
          <a:lstStyle>
            <a:lvl1pPr marL="0" indent="0">
              <a:buNone/>
              <a:defRPr sz="4000" b="1" i="0">
                <a:solidFill>
                  <a:srgbClr val="FC591F"/>
                </a:solidFill>
                <a:latin typeface="Segoe UI Semibold" panose="020B0502040204020203" pitchFamily="34" charset="0"/>
                <a:cs typeface="Segoe UI Semibold" panose="020B0502040204020203" pitchFamily="34" charset="0"/>
              </a:defRPr>
            </a:lvl1pPr>
            <a:lvl2pPr>
              <a:defRPr sz="4000" b="1" i="0">
                <a:solidFill>
                  <a:srgbClr val="FC591F"/>
                </a:solidFill>
                <a:latin typeface="Segoe UI Semibold" panose="020B0502040204020203" pitchFamily="34" charset="0"/>
                <a:cs typeface="Segoe UI Semibold" panose="020B0502040204020203" pitchFamily="34" charset="0"/>
              </a:defRPr>
            </a:lvl2pPr>
            <a:lvl3pPr>
              <a:defRPr sz="4000" b="1" i="0">
                <a:solidFill>
                  <a:srgbClr val="FC591F"/>
                </a:solidFill>
                <a:latin typeface="Segoe UI Semibold" panose="020B0502040204020203" pitchFamily="34" charset="0"/>
                <a:cs typeface="Segoe UI Semibold" panose="020B0502040204020203" pitchFamily="34" charset="0"/>
              </a:defRPr>
            </a:lvl3pPr>
            <a:lvl4pPr>
              <a:defRPr sz="4000" b="1" i="0">
                <a:solidFill>
                  <a:srgbClr val="FC591F"/>
                </a:solidFill>
                <a:latin typeface="Segoe UI Semibold" panose="020B0502040204020203" pitchFamily="34" charset="0"/>
                <a:cs typeface="Segoe UI Semibold" panose="020B0502040204020203" pitchFamily="34" charset="0"/>
              </a:defRPr>
            </a:lvl4pPr>
            <a:lvl5pPr>
              <a:defRPr sz="4000"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2976118491"/>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487A13-861A-5549-8A25-CE99ECD3A0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4058217"/>
          </a:xfrm>
          <a:prstGeom prst="rect">
            <a:avLst/>
          </a:prstGeom>
        </p:spPr>
      </p:pic>
      <p:pic>
        <p:nvPicPr>
          <p:cNvPr id="8" name="Gradient waves">
            <a:extLst>
              <a:ext uri="{FF2B5EF4-FFF2-40B4-BE49-F238E27FC236}">
                <a16:creationId xmlns:a16="http://schemas.microsoft.com/office/drawing/2014/main" id="{553A35B3-8A03-8F4A-B3F8-74396034EDD6}"/>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3003" y="2208368"/>
            <a:ext cx="12188997" cy="4681200"/>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885" y="5548311"/>
            <a:ext cx="10906125" cy="664775"/>
          </a:xfrm>
          <a:prstGeom prst="rect">
            <a:avLst/>
          </a:prstGeom>
        </p:spPr>
        <p:txBody>
          <a:bodyPr/>
          <a:lstStyle>
            <a:lvl1pPr marL="0" indent="0">
              <a:buNone/>
              <a:defRPr>
                <a:solidFill>
                  <a:schemeClr val="bg1"/>
                </a:solidFill>
              </a:defRPr>
            </a:lvl1pPr>
          </a:lstStyle>
          <a:p>
            <a:pPr lvl="0"/>
            <a:r>
              <a:rPr lang="en-US" dirty="0"/>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174" y="4205855"/>
            <a:ext cx="10906125" cy="1194818"/>
          </a:xfrm>
          <a:prstGeom prst="rect">
            <a:avLst/>
          </a:prstGeom>
        </p:spPr>
        <p:txBody>
          <a:bodyPr anchor="b"/>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a:defRPr sz="4000" b="1" i="0">
                <a:solidFill>
                  <a:srgbClr val="FC591F"/>
                </a:solidFill>
                <a:latin typeface="Segoe UI Semibold" panose="020B0502040204020203" pitchFamily="34" charset="0"/>
                <a:cs typeface="Segoe UI Semibold" panose="020B0502040204020203" pitchFamily="34" charset="0"/>
              </a:defRPr>
            </a:lvl2pPr>
            <a:lvl3pPr>
              <a:defRPr sz="4000" b="1" i="0">
                <a:solidFill>
                  <a:srgbClr val="FC591F"/>
                </a:solidFill>
                <a:latin typeface="Segoe UI Semibold" panose="020B0502040204020203" pitchFamily="34" charset="0"/>
                <a:cs typeface="Segoe UI Semibold" panose="020B0502040204020203" pitchFamily="34" charset="0"/>
              </a:defRPr>
            </a:lvl3pPr>
            <a:lvl4pPr>
              <a:defRPr sz="4000" b="1" i="0">
                <a:solidFill>
                  <a:srgbClr val="FC591F"/>
                </a:solidFill>
                <a:latin typeface="Segoe UI Semibold" panose="020B0502040204020203" pitchFamily="34" charset="0"/>
                <a:cs typeface="Segoe UI Semibold" panose="020B0502040204020203" pitchFamily="34" charset="0"/>
              </a:defRPr>
            </a:lvl4pPr>
            <a:lvl5pPr>
              <a:defRPr sz="4000"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1662860892"/>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2" name="Picture 21">
            <a:extLst>
              <a:ext uri="{FF2B5EF4-FFF2-40B4-BE49-F238E27FC236}">
                <a16:creationId xmlns:a16="http://schemas.microsoft.com/office/drawing/2014/main" id="{98D06D78-1E47-604E-9E2C-654060E15B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1169110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09153-1D09-6041-B83C-2FAC4BE737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55"/>
          <a:stretch/>
        </p:blipFill>
        <p:spPr>
          <a:xfrm>
            <a:off x="-1" y="0"/>
            <a:ext cx="12222801" cy="3696679"/>
          </a:xfrm>
          <a:prstGeom prst="rect">
            <a:avLst/>
          </a:prstGeom>
        </p:spPr>
      </p:pic>
      <p:pic>
        <p:nvPicPr>
          <p:cNvPr id="30" name="Picture 29">
            <a:extLst>
              <a:ext uri="{FF2B5EF4-FFF2-40B4-BE49-F238E27FC236}">
                <a16:creationId xmlns:a16="http://schemas.microsoft.com/office/drawing/2014/main" id="{6E0B47E8-C3D8-F04A-844D-D4C6F7F2C56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4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25" name="Picture 24">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Tree>
    <p:extLst>
      <p:ext uri="{BB962C8B-B14F-4D97-AF65-F5344CB8AC3E}">
        <p14:creationId xmlns:p14="http://schemas.microsoft.com/office/powerpoint/2010/main" val="1782051125"/>
      </p:ext>
    </p:extLst>
  </p:cSld>
  <p:clrMapOvr>
    <a:masterClrMapping/>
  </p:clrMapOvr>
  <p:transition>
    <p:fade/>
  </p:transition>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photo">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BDA2CA-A402-9248-9407-E0D58A0A26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16328" y="0"/>
            <a:ext cx="6975672" cy="6858000"/>
          </a:xfrm>
          <a:prstGeom prst="rect">
            <a:avLst/>
          </a:prstGeom>
        </p:spPr>
      </p:pic>
      <p:pic>
        <p:nvPicPr>
          <p:cNvPr id="12" name="Picture 11">
            <a:extLst>
              <a:ext uri="{FF2B5EF4-FFF2-40B4-BE49-F238E27FC236}">
                <a16:creationId xmlns:a16="http://schemas.microsoft.com/office/drawing/2014/main" id="{FFA2C060-8FAF-5E4D-A78A-9FE2A82979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30200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94540-5040-5348-A2E5-F9476439BD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4501" cy="6858000"/>
          </a:xfrm>
          <a:prstGeom prst="rect">
            <a:avLst/>
          </a:prstGeom>
        </p:spPr>
      </p:pic>
      <p:pic>
        <p:nvPicPr>
          <p:cNvPr id="11" name="Picture 1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7025227" cy="6858000"/>
          </a:xfrm>
          <a:prstGeom prst="rect">
            <a:avLst/>
          </a:prstGeom>
        </p:spPr>
      </p:pic>
      <p:sp>
        <p:nvSpPr>
          <p:cNvPr id="9" name="Rectangle 8">
            <a:extLst>
              <a:ext uri="{FF2B5EF4-FFF2-40B4-BE49-F238E27FC236}">
                <a16:creationId xmlns:a16="http://schemas.microsoft.com/office/drawing/2014/main" id="{24EAED40-3B66-C345-9D22-ADA39621ADE1}"/>
              </a:ext>
            </a:extLst>
          </p:cNvPr>
          <p:cNvSpPr/>
          <p:nvPr userDrawn="1"/>
        </p:nvSpPr>
        <p:spPr>
          <a:xfrm>
            <a:off x="0" y="0"/>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9C8904E-8F37-7542-A597-118EFA64091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2F42896-EF95-EF46-A607-71C7CD584A0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2" name="Text Placeholder 4">
            <a:extLst>
              <a:ext uri="{FF2B5EF4-FFF2-40B4-BE49-F238E27FC236}">
                <a16:creationId xmlns:a16="http://schemas.microsoft.com/office/drawing/2014/main" id="{704B1D35-8B1F-BE48-A525-AEDC96DE52F3}"/>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D1B56FF-3789-064E-A90A-911CAAEFE8C2}"/>
              </a:ext>
            </a:extLst>
          </p:cNvPr>
          <p:cNvSpPr>
            <a:spLocks noGrp="1"/>
          </p:cNvSpPr>
          <p:nvPr>
            <p:ph type="body" sz="quarter" idx="13"/>
          </p:nvPr>
        </p:nvSpPr>
        <p:spPr>
          <a:xfrm>
            <a:off x="690563"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00460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B133A3-03C2-1B43-B06D-8C77D978C3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13">
            <a:extLst>
              <a:ext uri="{FF2B5EF4-FFF2-40B4-BE49-F238E27FC236}">
                <a16:creationId xmlns:a16="http://schemas.microsoft.com/office/drawing/2014/main" id="{09127B54-985E-174C-B938-988BD5E10719}"/>
              </a:ext>
            </a:extLst>
          </p:cNvPr>
          <p:cNvSpPr>
            <a:spLocks noGrp="1"/>
          </p:cNvSpPr>
          <p:nvPr>
            <p:ph sz="quarter" idx="14"/>
          </p:nvPr>
        </p:nvSpPr>
        <p:spPr>
          <a:xfrm>
            <a:off x="740501"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1679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9C3F8-37FE-BB48-A6DE-90606FACA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25"/>
          <a:stretch/>
        </p:blipFill>
        <p:spPr>
          <a:xfrm>
            <a:off x="0" y="5060"/>
            <a:ext cx="7004790" cy="6852939"/>
          </a:xfrm>
          <a:prstGeom prst="rect">
            <a:avLst/>
          </a:prstGeom>
        </p:spPr>
      </p:pic>
      <p:pic>
        <p:nvPicPr>
          <p:cNvPr id="13" name="Picture 12">
            <a:extLst>
              <a:ext uri="{FF2B5EF4-FFF2-40B4-BE49-F238E27FC236}">
                <a16:creationId xmlns:a16="http://schemas.microsoft.com/office/drawing/2014/main" id="{37F0CD5D-5192-0E4D-AEEF-BFDB334B67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66D3ED80-E39E-1D42-BB2D-7F2B765D53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1569580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23B3A-9A60-D843-9376-76356B773C9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7" name="Picture 6">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1" y="0"/>
            <a:ext cx="7025227" cy="6858000"/>
          </a:xfrm>
          <a:prstGeom prst="rect">
            <a:avLst/>
          </a:prstGeom>
        </p:spPr>
      </p:pic>
      <p:sp>
        <p:nvSpPr>
          <p:cNvPr id="8" name="Rectangle 7">
            <a:extLst>
              <a:ext uri="{FF2B5EF4-FFF2-40B4-BE49-F238E27FC236}">
                <a16:creationId xmlns:a16="http://schemas.microsoft.com/office/drawing/2014/main" id="{9707FE3B-B3BF-904B-A67D-6446D86AAECA}"/>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334F00-9177-AB4C-B54E-E2695F2F1D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69CCD99-5521-0242-8DEC-F1B5F3A1F60C}"/>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8595D63E-BC42-1146-B24F-06509814CFA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4">
            <a:extLst>
              <a:ext uri="{FF2B5EF4-FFF2-40B4-BE49-F238E27FC236}">
                <a16:creationId xmlns:a16="http://schemas.microsoft.com/office/drawing/2014/main" id="{2581CCD9-DBDF-A04F-BE7F-A1E74F16BFE3}"/>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0D2C7CC-DB9B-504F-9CCD-BFD8E6941364}"/>
              </a:ext>
            </a:extLst>
          </p:cNvPr>
          <p:cNvSpPr>
            <a:spLocks noGrp="1"/>
          </p:cNvSpPr>
          <p:nvPr>
            <p:ph type="body" sz="quarter" idx="13"/>
          </p:nvPr>
        </p:nvSpPr>
        <p:spPr>
          <a:xfrm>
            <a:off x="7066168"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925204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531F4-9830-144F-A3F7-1D04698E31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2243" y="0"/>
            <a:ext cx="5279757" cy="6858000"/>
          </a:xfrm>
          <a:prstGeom prst="rect">
            <a:avLst/>
          </a:prstGeom>
        </p:spPr>
      </p:pic>
      <p:pic>
        <p:nvPicPr>
          <p:cNvPr id="11" name="Picture 10">
            <a:extLst>
              <a:ext uri="{FF2B5EF4-FFF2-40B4-BE49-F238E27FC236}">
                <a16:creationId xmlns:a16="http://schemas.microsoft.com/office/drawing/2014/main" id="{9ECA90B5-B96E-5541-AC50-F7225DAECB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E3578359-8965-584A-8573-9964BD265244}"/>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dirty="0"/>
          </a:p>
        </p:txBody>
      </p:sp>
      <p:sp>
        <p:nvSpPr>
          <p:cNvPr id="8" name="Footer Placeholder 4">
            <a:extLst>
              <a:ext uri="{FF2B5EF4-FFF2-40B4-BE49-F238E27FC236}">
                <a16:creationId xmlns:a16="http://schemas.microsoft.com/office/drawing/2014/main" id="{2733FE1D-CE43-3548-A674-F540F897E8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9" name="Text Placeholder 4">
            <a:extLst>
              <a:ext uri="{FF2B5EF4-FFF2-40B4-BE49-F238E27FC236}">
                <a16:creationId xmlns:a16="http://schemas.microsoft.com/office/drawing/2014/main" id="{7B1594EE-4188-2C45-8155-BCB0CB710BA1}"/>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A21C1B79-587D-0B40-8BD1-2973978B23FF}"/>
              </a:ext>
            </a:extLst>
          </p:cNvPr>
          <p:cNvSpPr>
            <a:spLocks noGrp="1"/>
          </p:cNvSpPr>
          <p:nvPr>
            <p:ph type="body" sz="quarter" idx="13"/>
          </p:nvPr>
        </p:nvSpPr>
        <p:spPr>
          <a:xfrm>
            <a:off x="690563"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572697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2/3 Vertical 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775E9-5CCC-C744-A347-FD6D7E136C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
            <a:ext cx="12192000" cy="6858004"/>
          </a:xfrm>
          <a:prstGeom prst="rect">
            <a:avLst/>
          </a:prstGeom>
        </p:spPr>
      </p:pic>
      <p:pic>
        <p:nvPicPr>
          <p:cNvPr id="7" name="Picture 6">
            <a:extLst>
              <a:ext uri="{FF2B5EF4-FFF2-40B4-BE49-F238E27FC236}">
                <a16:creationId xmlns:a16="http://schemas.microsoft.com/office/drawing/2014/main" id="{4DCEB482-CB6F-9443-B65C-344097BAE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
            <a:ext cx="8975358" cy="6858002"/>
          </a:xfrm>
          <a:prstGeom prst="rect">
            <a:avLst/>
          </a:prstGeom>
        </p:spPr>
      </p:pic>
      <p:sp>
        <p:nvSpPr>
          <p:cNvPr id="3" name="Rectangle 2">
            <a:extLst>
              <a:ext uri="{FF2B5EF4-FFF2-40B4-BE49-F238E27FC236}">
                <a16:creationId xmlns:a16="http://schemas.microsoft.com/office/drawing/2014/main" id="{9F81BD2C-23D2-9A45-9DB5-8F1EE961A1D2}"/>
              </a:ext>
            </a:extLst>
          </p:cNvPr>
          <p:cNvSpPr/>
          <p:nvPr userDrawn="1"/>
        </p:nvSpPr>
        <p:spPr>
          <a:xfrm>
            <a:off x="-1"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Slide Number Placeholder 3">
            <a:extLst>
              <a:ext uri="{FF2B5EF4-FFF2-40B4-BE49-F238E27FC236}">
                <a16:creationId xmlns:a16="http://schemas.microsoft.com/office/drawing/2014/main" id="{59ADB7D6-40AA-4343-B4E2-199A3471845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2AF9912-614E-3D4E-B416-F91AEA4D98B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4">
            <a:extLst>
              <a:ext uri="{FF2B5EF4-FFF2-40B4-BE49-F238E27FC236}">
                <a16:creationId xmlns:a16="http://schemas.microsoft.com/office/drawing/2014/main" id="{B86759D7-D894-C44E-9567-82395339F60B}"/>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5A426FAF-7F34-FC4E-843C-F3343DAA5D7D}"/>
              </a:ext>
            </a:extLst>
          </p:cNvPr>
          <p:cNvSpPr>
            <a:spLocks noGrp="1"/>
          </p:cNvSpPr>
          <p:nvPr>
            <p:ph type="body" sz="quarter" idx="13"/>
          </p:nvPr>
        </p:nvSpPr>
        <p:spPr>
          <a:xfrm>
            <a:off x="690563"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727321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449A257A-83A6-7A43-BE61-50C7C3472A3A}"/>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R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9DE87-6EEF-3940-A3AD-63C710FF05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166090" cy="6858000"/>
          </a:xfrm>
          <a:prstGeom prst="rect">
            <a:avLst/>
          </a:prstGeom>
        </p:spPr>
      </p:pic>
      <p:pic>
        <p:nvPicPr>
          <p:cNvPr id="9" name="Picture 8">
            <a:extLst>
              <a:ext uri="{FF2B5EF4-FFF2-40B4-BE49-F238E27FC236}">
                <a16:creationId xmlns:a16="http://schemas.microsoft.com/office/drawing/2014/main" id="{A043347A-8824-134B-969C-EA6D89DDE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362412" y="1"/>
            <a:ext cx="8829588" cy="6858000"/>
          </a:xfrm>
          <a:prstGeom prst="rect">
            <a:avLst/>
          </a:prstGeom>
        </p:spPr>
      </p:pic>
      <p:sp>
        <p:nvSpPr>
          <p:cNvPr id="3" name="Slide Number Placeholder 2">
            <a:extLst>
              <a:ext uri="{FF2B5EF4-FFF2-40B4-BE49-F238E27FC236}">
                <a16:creationId xmlns:a16="http://schemas.microsoft.com/office/drawing/2014/main" id="{4CCFA468-8EFE-AA4A-81B8-1C67BE261F2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43909DC2-BE66-1C49-B91D-17F11BADE0F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4">
            <a:extLst>
              <a:ext uri="{FF2B5EF4-FFF2-40B4-BE49-F238E27FC236}">
                <a16:creationId xmlns:a16="http://schemas.microsoft.com/office/drawing/2014/main" id="{BB4AF51A-EE15-B041-8C64-36E9C5F752A4}"/>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F326052C-8051-C340-BDCA-346D55AD4C42}"/>
              </a:ext>
            </a:extLst>
          </p:cNvPr>
          <p:cNvSpPr>
            <a:spLocks noGrp="1"/>
          </p:cNvSpPr>
          <p:nvPr>
            <p:ph type="body" sz="quarter" idx="13"/>
          </p:nvPr>
        </p:nvSpPr>
        <p:spPr>
          <a:xfrm>
            <a:off x="5166089"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3" name="Picture 12">
            <a:extLst>
              <a:ext uri="{FF2B5EF4-FFF2-40B4-BE49-F238E27FC236}">
                <a16:creationId xmlns:a16="http://schemas.microsoft.com/office/drawing/2014/main" id="{C14DB485-0F3D-F040-AC9D-9CB786ADC6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53734734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BA9E0-74B5-A94D-9C77-2F114BF497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3024" y="-4"/>
            <a:ext cx="12168975" cy="6858004"/>
          </a:xfrm>
          <a:prstGeom prst="rect">
            <a:avLst/>
          </a:prstGeom>
        </p:spPr>
      </p:pic>
      <p:pic>
        <p:nvPicPr>
          <p:cNvPr id="9" name="Picture 8">
            <a:extLst>
              <a:ext uri="{FF2B5EF4-FFF2-40B4-BE49-F238E27FC236}">
                <a16:creationId xmlns:a16="http://schemas.microsoft.com/office/drawing/2014/main" id="{C82C51DA-DABE-7A4C-9D9C-570F19437A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216642" y="-2"/>
            <a:ext cx="8975358" cy="6858002"/>
          </a:xfrm>
          <a:prstGeom prst="rect">
            <a:avLst/>
          </a:prstGeom>
        </p:spPr>
      </p:pic>
      <p:sp>
        <p:nvSpPr>
          <p:cNvPr id="8" name="Rectangle 7">
            <a:extLst>
              <a:ext uri="{FF2B5EF4-FFF2-40B4-BE49-F238E27FC236}">
                <a16:creationId xmlns:a16="http://schemas.microsoft.com/office/drawing/2014/main" id="{386318BD-2EA1-CE47-8E18-24A7381896E3}"/>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B76BF9-BEC3-AB44-9BB8-8CF64D29F2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0918766E-9F94-0541-B9DB-85FA913A85B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76E834AA-BADA-3E4A-A55C-1374006E90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sp>
        <p:nvSpPr>
          <p:cNvPr id="12" name="Text Placeholder 4">
            <a:extLst>
              <a:ext uri="{FF2B5EF4-FFF2-40B4-BE49-F238E27FC236}">
                <a16:creationId xmlns:a16="http://schemas.microsoft.com/office/drawing/2014/main" id="{FCF5473B-04DA-0742-BE53-B53240C31037}"/>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43CF364-A487-EB47-A043-A5782070FB10}"/>
              </a:ext>
            </a:extLst>
          </p:cNvPr>
          <p:cNvSpPr>
            <a:spLocks noGrp="1"/>
          </p:cNvSpPr>
          <p:nvPr>
            <p:ph type="body" sz="quarter" idx="13"/>
          </p:nvPr>
        </p:nvSpPr>
        <p:spPr>
          <a:xfrm>
            <a:off x="5166089"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1586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2/3 Horizon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86" y="-1"/>
            <a:ext cx="12230482" cy="2432239"/>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EBAAD392-97C0-B54A-943D-7882EA8C75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1137569"/>
            <a:ext cx="12181888" cy="5720430"/>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CFC3BA17-DDEA-BF44-B298-62602040CFC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AF56C12-F1C8-E842-A487-CD561530E4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2" name="Text Placeholder 9">
            <a:extLst>
              <a:ext uri="{FF2B5EF4-FFF2-40B4-BE49-F238E27FC236}">
                <a16:creationId xmlns:a16="http://schemas.microsoft.com/office/drawing/2014/main" id="{B70FF361-F637-274D-AC78-6E26182BAC81}"/>
              </a:ext>
            </a:extLst>
          </p:cNvPr>
          <p:cNvSpPr>
            <a:spLocks noGrp="1"/>
          </p:cNvSpPr>
          <p:nvPr>
            <p:ph type="body" sz="quarter" idx="12"/>
          </p:nvPr>
        </p:nvSpPr>
        <p:spPr>
          <a:xfrm>
            <a:off x="695325" y="2432238"/>
            <a:ext cx="3305175" cy="3509963"/>
          </a:xfrm>
        </p:spPr>
        <p:txBody>
          <a:bodyPr numCol="1" spcCol="457200"/>
          <a:lstStyle>
            <a:lvl1pPr algn="ctr">
              <a:defRPr>
                <a:solidFill>
                  <a:schemeClr val="bg1"/>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F030D7DF-CE07-C346-8215-A6AA3D339970}"/>
              </a:ext>
            </a:extLst>
          </p:cNvPr>
          <p:cNvSpPr>
            <a:spLocks noGrp="1"/>
          </p:cNvSpPr>
          <p:nvPr>
            <p:ph type="body" sz="quarter" idx="13"/>
          </p:nvPr>
        </p:nvSpPr>
        <p:spPr>
          <a:xfrm>
            <a:off x="8277225" y="2432238"/>
            <a:ext cx="3305175" cy="3509963"/>
          </a:xfrm>
        </p:spPr>
        <p:txBody>
          <a:bodyPr numCol="1" spcCol="457200"/>
          <a:lstStyle>
            <a:lvl1pPr algn="ctr">
              <a:defRPr>
                <a:solidFill>
                  <a:schemeClr val="bg1"/>
                </a:solidFill>
              </a:defRPr>
            </a:lvl1pPr>
          </a:lstStyle>
          <a:p>
            <a:pPr lvl="0"/>
            <a:r>
              <a:rPr lang="en-US"/>
              <a:t>Click to edit Master text styles</a:t>
            </a:r>
          </a:p>
        </p:txBody>
      </p:sp>
      <p:sp>
        <p:nvSpPr>
          <p:cNvPr id="14" name="Text Placeholder 9">
            <a:extLst>
              <a:ext uri="{FF2B5EF4-FFF2-40B4-BE49-F238E27FC236}">
                <a16:creationId xmlns:a16="http://schemas.microsoft.com/office/drawing/2014/main" id="{2D621B1D-488F-F44C-9411-A9DF4CCF2553}"/>
              </a:ext>
            </a:extLst>
          </p:cNvPr>
          <p:cNvSpPr>
            <a:spLocks noGrp="1"/>
          </p:cNvSpPr>
          <p:nvPr>
            <p:ph type="body" sz="quarter" idx="14"/>
          </p:nvPr>
        </p:nvSpPr>
        <p:spPr>
          <a:xfrm>
            <a:off x="4486275" y="2432238"/>
            <a:ext cx="3305175" cy="3509963"/>
          </a:xfrm>
        </p:spPr>
        <p:txBody>
          <a:bodyPr numCol="1" spcCol="457200"/>
          <a:lstStyle>
            <a:lvl1pPr algn="ct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114311"/>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White 2/3 Horizonta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21D1BF-3238-D247-8FB1-6C25567EC2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2432237"/>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2" name="Title Placeholder 1">
            <a:extLst>
              <a:ext uri="{FF2B5EF4-FFF2-40B4-BE49-F238E27FC236}">
                <a16:creationId xmlns:a16="http://schemas.microsoft.com/office/drawing/2014/main" id="{F443EEA3-8359-464D-B3CA-8C1667BD6666}"/>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FED734E-DC60-6840-B3B3-BE4C8C505987}"/>
              </a:ext>
            </a:extLst>
          </p:cNvPr>
          <p:cNvSpPr>
            <a:spLocks noGrp="1"/>
          </p:cNvSpPr>
          <p:nvPr>
            <p:ph type="body" sz="quarter" idx="12"/>
          </p:nvPr>
        </p:nvSpPr>
        <p:spPr>
          <a:xfrm>
            <a:off x="695325" y="2432238"/>
            <a:ext cx="3305175" cy="3509963"/>
          </a:xfrm>
        </p:spPr>
        <p:txBody>
          <a:bodyPr numCol="1" spcCol="457200"/>
          <a:lstStyle>
            <a:lvl1pPr algn="ctr">
              <a:defRPr/>
            </a:lvl1pPr>
          </a:lstStyle>
          <a:p>
            <a:pPr lvl="0"/>
            <a:r>
              <a:rPr lang="en-US"/>
              <a:t>Click to edit Master text styles</a:t>
            </a:r>
          </a:p>
        </p:txBody>
      </p:sp>
      <p:sp>
        <p:nvSpPr>
          <p:cNvPr id="16" name="Text Placeholder 9">
            <a:extLst>
              <a:ext uri="{FF2B5EF4-FFF2-40B4-BE49-F238E27FC236}">
                <a16:creationId xmlns:a16="http://schemas.microsoft.com/office/drawing/2014/main" id="{CDCAEB0E-55E6-D941-B039-D32670F33274}"/>
              </a:ext>
            </a:extLst>
          </p:cNvPr>
          <p:cNvSpPr>
            <a:spLocks noGrp="1"/>
          </p:cNvSpPr>
          <p:nvPr>
            <p:ph type="body" sz="quarter" idx="13"/>
          </p:nvPr>
        </p:nvSpPr>
        <p:spPr>
          <a:xfrm>
            <a:off x="8277225" y="2432238"/>
            <a:ext cx="3305175" cy="3509963"/>
          </a:xfrm>
        </p:spPr>
        <p:txBody>
          <a:bodyPr numCol="1" spcCol="457200"/>
          <a:lstStyle>
            <a:lvl1pPr algn="ctr">
              <a:defRPr/>
            </a:lvl1pPr>
          </a:lstStyle>
          <a:p>
            <a:pPr lvl="0"/>
            <a:r>
              <a:rPr lang="en-US"/>
              <a:t>Click to edit Master text styles</a:t>
            </a:r>
          </a:p>
        </p:txBody>
      </p:sp>
      <p:sp>
        <p:nvSpPr>
          <p:cNvPr id="17" name="Text Placeholder 9">
            <a:extLst>
              <a:ext uri="{FF2B5EF4-FFF2-40B4-BE49-F238E27FC236}">
                <a16:creationId xmlns:a16="http://schemas.microsoft.com/office/drawing/2014/main" id="{B316A4E7-6819-744E-93AB-72AE4292A3CC}"/>
              </a:ext>
            </a:extLst>
          </p:cNvPr>
          <p:cNvSpPr>
            <a:spLocks noGrp="1"/>
          </p:cNvSpPr>
          <p:nvPr>
            <p:ph type="body" sz="quarter" idx="14"/>
          </p:nvPr>
        </p:nvSpPr>
        <p:spPr>
          <a:xfrm>
            <a:off x="4486275" y="2432238"/>
            <a:ext cx="3305175" cy="3509963"/>
          </a:xfrm>
        </p:spPr>
        <p:txBody>
          <a:bodyPr numCol="1" spcCol="457200"/>
          <a:lstStyle>
            <a:lvl1pPr algn="ctr">
              <a:defRPr/>
            </a:lvl1pPr>
          </a:lstStyle>
          <a:p>
            <a:pPr lvl="0"/>
            <a:r>
              <a:rPr lang="en-US"/>
              <a:t>Click to edit Master text styles</a:t>
            </a:r>
          </a:p>
        </p:txBody>
      </p:sp>
      <p:pic>
        <p:nvPicPr>
          <p:cNvPr id="18" name="Picture 17" descr="AvanadeLogoNoTM_AWColor_RGB.png">
            <a:extLst>
              <a:ext uri="{FF2B5EF4-FFF2-40B4-BE49-F238E27FC236}">
                <a16:creationId xmlns:a16="http://schemas.microsoft.com/office/drawing/2014/main" id="{0705156F-44DC-1B48-93CF-A68F0CA6DBB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0609553"/>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 1/2 Horizontal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51B9F6-7BF9-1D48-A4D3-968E0ED8C60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3218248"/>
          </a:xfrm>
          <a:prstGeom prst="rect">
            <a:avLst/>
          </a:prstGeom>
        </p:spPr>
      </p:pic>
      <p:sp>
        <p:nvSpPr>
          <p:cNvPr id="4" name="Rectangle 3">
            <a:extLst>
              <a:ext uri="{FF2B5EF4-FFF2-40B4-BE49-F238E27FC236}">
                <a16:creationId xmlns:a16="http://schemas.microsoft.com/office/drawing/2014/main" id="{9653E416-5773-3D41-901E-80F99FBBF485}"/>
              </a:ext>
            </a:extLst>
          </p:cNvPr>
          <p:cNvSpPr/>
          <p:nvPr userDrawn="1"/>
        </p:nvSpPr>
        <p:spPr>
          <a:xfrm>
            <a:off x="0" y="0"/>
            <a:ext cx="12192000" cy="32003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4A821663-DC29-3C46-B95F-B4E3B71C213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141522"/>
            <a:ext cx="12191999" cy="2076726"/>
          </a:xfrm>
          <a:prstGeom prst="rect">
            <a:avLst/>
          </a:prstGeom>
        </p:spPr>
      </p:pic>
      <p:sp>
        <p:nvSpPr>
          <p:cNvPr id="3" name="Slide Number Placeholder 2">
            <a:extLst>
              <a:ext uri="{FF2B5EF4-FFF2-40B4-BE49-F238E27FC236}">
                <a16:creationId xmlns:a16="http://schemas.microsoft.com/office/drawing/2014/main" id="{E6704D1E-9033-B24B-855F-01171C83640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6" name="Title Placeholder 1">
            <a:extLst>
              <a:ext uri="{FF2B5EF4-FFF2-40B4-BE49-F238E27FC236}">
                <a16:creationId xmlns:a16="http://schemas.microsoft.com/office/drawing/2014/main" id="{48BDF195-C50B-3740-8700-F82E32D9760F}"/>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endParaRPr lang="en-US" dirty="0"/>
          </a:p>
        </p:txBody>
      </p:sp>
      <p:sp>
        <p:nvSpPr>
          <p:cNvPr id="15" name="Text Placeholder 9">
            <a:extLst>
              <a:ext uri="{FF2B5EF4-FFF2-40B4-BE49-F238E27FC236}">
                <a16:creationId xmlns:a16="http://schemas.microsoft.com/office/drawing/2014/main" id="{296FF591-0562-F94D-81E9-C1E5AC01A76B}"/>
              </a:ext>
            </a:extLst>
          </p:cNvPr>
          <p:cNvSpPr>
            <a:spLocks noGrp="1"/>
          </p:cNvSpPr>
          <p:nvPr>
            <p:ph type="body" sz="quarter" idx="12"/>
          </p:nvPr>
        </p:nvSpPr>
        <p:spPr>
          <a:xfrm>
            <a:off x="695325" y="3429000"/>
            <a:ext cx="3305175" cy="2513201"/>
          </a:xfrm>
        </p:spPr>
        <p:txBody>
          <a:bodyPr numCol="1" spcCol="457200"/>
          <a:lstStyle>
            <a:lvl1pPr algn="ctr">
              <a:defRPr>
                <a:solidFill>
                  <a:schemeClr val="tx1"/>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D7664EFB-1360-0745-A302-BC0184BF57C0}"/>
              </a:ext>
            </a:extLst>
          </p:cNvPr>
          <p:cNvSpPr>
            <a:spLocks noGrp="1"/>
          </p:cNvSpPr>
          <p:nvPr>
            <p:ph type="body" sz="quarter" idx="13"/>
          </p:nvPr>
        </p:nvSpPr>
        <p:spPr>
          <a:xfrm>
            <a:off x="8277225" y="3429000"/>
            <a:ext cx="3305175" cy="2513201"/>
          </a:xfrm>
        </p:spPr>
        <p:txBody>
          <a:bodyPr numCol="1" spcCol="457200"/>
          <a:lstStyle>
            <a:lvl1pPr algn="ctr">
              <a:defRPr>
                <a:solidFill>
                  <a:schemeClr val="tx1"/>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CA8CE5AF-3AF2-B14D-B201-3EDEF5052773}"/>
              </a:ext>
            </a:extLst>
          </p:cNvPr>
          <p:cNvSpPr>
            <a:spLocks noGrp="1"/>
          </p:cNvSpPr>
          <p:nvPr>
            <p:ph type="body" sz="quarter" idx="14"/>
          </p:nvPr>
        </p:nvSpPr>
        <p:spPr>
          <a:xfrm>
            <a:off x="4486275" y="3429000"/>
            <a:ext cx="3305175" cy="2513201"/>
          </a:xfrm>
        </p:spPr>
        <p:txBody>
          <a:bodyPr numCol="1" spcCol="457200"/>
          <a:lstStyle>
            <a:lvl1pPr algn="ct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422488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1/2 Horizontal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87945" cy="3232866"/>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Title Placeholder 1">
            <a:extLst>
              <a:ext uri="{FF2B5EF4-FFF2-40B4-BE49-F238E27FC236}">
                <a16:creationId xmlns:a16="http://schemas.microsoft.com/office/drawing/2014/main" id="{BC4947CB-BDB7-954E-B10A-3981E09DE56E}"/>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endParaRPr lang="en-US" dirty="0"/>
          </a:p>
        </p:txBody>
      </p:sp>
      <p:sp>
        <p:nvSpPr>
          <p:cNvPr id="13" name="Text Placeholder 9">
            <a:extLst>
              <a:ext uri="{FF2B5EF4-FFF2-40B4-BE49-F238E27FC236}">
                <a16:creationId xmlns:a16="http://schemas.microsoft.com/office/drawing/2014/main" id="{D0554718-960F-B14D-8516-D9B61B289FBE}"/>
              </a:ext>
            </a:extLst>
          </p:cNvPr>
          <p:cNvSpPr>
            <a:spLocks noGrp="1"/>
          </p:cNvSpPr>
          <p:nvPr>
            <p:ph type="body" sz="quarter" idx="12"/>
          </p:nvPr>
        </p:nvSpPr>
        <p:spPr>
          <a:xfrm>
            <a:off x="695325" y="3238500"/>
            <a:ext cx="3305175" cy="2703701"/>
          </a:xfrm>
        </p:spPr>
        <p:txBody>
          <a:bodyPr numCol="1" spcCol="457200"/>
          <a:lstStyle>
            <a:lvl1pPr algn="ctr">
              <a:defRPr>
                <a:solidFill>
                  <a:schemeClr val="tx1"/>
                </a:solidFill>
              </a:defRPr>
            </a:lvl1pPr>
          </a:lstStyle>
          <a:p>
            <a:pPr lvl="0"/>
            <a:r>
              <a:rPr lang="en-US"/>
              <a:t>Click to edit Master text styles</a:t>
            </a:r>
          </a:p>
        </p:txBody>
      </p:sp>
      <p:sp>
        <p:nvSpPr>
          <p:cNvPr id="14" name="Text Placeholder 9">
            <a:extLst>
              <a:ext uri="{FF2B5EF4-FFF2-40B4-BE49-F238E27FC236}">
                <a16:creationId xmlns:a16="http://schemas.microsoft.com/office/drawing/2014/main" id="{55EC3826-FC52-0E40-8C4F-E7018634A235}"/>
              </a:ext>
            </a:extLst>
          </p:cNvPr>
          <p:cNvSpPr>
            <a:spLocks noGrp="1"/>
          </p:cNvSpPr>
          <p:nvPr>
            <p:ph type="body" sz="quarter" idx="13"/>
          </p:nvPr>
        </p:nvSpPr>
        <p:spPr>
          <a:xfrm>
            <a:off x="8277225" y="3238500"/>
            <a:ext cx="3305175" cy="2703701"/>
          </a:xfrm>
        </p:spPr>
        <p:txBody>
          <a:bodyPr numCol="1" spcCol="457200"/>
          <a:lstStyle>
            <a:lvl1pPr algn="ctr">
              <a:defRPr>
                <a:solidFill>
                  <a:schemeClr val="tx1"/>
                </a:solidFill>
              </a:defRPr>
            </a:lvl1pPr>
          </a:lstStyle>
          <a:p>
            <a:pPr lvl="0"/>
            <a:r>
              <a:rPr lang="en-US"/>
              <a:t>Click to edit Master text styles</a:t>
            </a:r>
          </a:p>
        </p:txBody>
      </p:sp>
      <p:sp>
        <p:nvSpPr>
          <p:cNvPr id="15" name="Text Placeholder 9">
            <a:extLst>
              <a:ext uri="{FF2B5EF4-FFF2-40B4-BE49-F238E27FC236}">
                <a16:creationId xmlns:a16="http://schemas.microsoft.com/office/drawing/2014/main" id="{6F8901E3-717C-FF42-BB5A-E018F5CE2925}"/>
              </a:ext>
            </a:extLst>
          </p:cNvPr>
          <p:cNvSpPr>
            <a:spLocks noGrp="1"/>
          </p:cNvSpPr>
          <p:nvPr>
            <p:ph type="body" sz="quarter" idx="14"/>
          </p:nvPr>
        </p:nvSpPr>
        <p:spPr>
          <a:xfrm>
            <a:off x="4486275" y="3238500"/>
            <a:ext cx="3305175" cy="2703701"/>
          </a:xfrm>
        </p:spPr>
        <p:txBody>
          <a:bodyPr numCol="1" spcCol="457200"/>
          <a:lstStyle>
            <a:lvl1pPr algn="ct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223203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dient 1/2 Horizontal">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741" y="0"/>
            <a:ext cx="12148665" cy="3115160"/>
          </a:xfrm>
          <a:prstGeom prst="rect">
            <a:avLst/>
          </a:prstGeom>
        </p:spPr>
      </p:pic>
      <p:sp>
        <p:nvSpPr>
          <p:cNvPr id="12" name="Rectangle 11">
            <a:extLst>
              <a:ext uri="{FF2B5EF4-FFF2-40B4-BE49-F238E27FC236}">
                <a16:creationId xmlns:a16="http://schemas.microsoft.com/office/drawing/2014/main" id="{11F2DB86-AB28-AF47-9A44-81D54FBDFA47}"/>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8" name="Picture 17">
            <a:extLst>
              <a:ext uri="{FF2B5EF4-FFF2-40B4-BE49-F238E27FC236}">
                <a16:creationId xmlns:a16="http://schemas.microsoft.com/office/drawing/2014/main" id="{62989E61-9A2A-4B48-97FE-229743872B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021438"/>
            <a:ext cx="12181888" cy="4836562"/>
          </a:xfrm>
          <a:prstGeom prst="rect">
            <a:avLst/>
          </a:prstGeom>
        </p:spPr>
      </p:pic>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AFAA4FC-20A7-5E4A-9DA4-CFCED2C4306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8181C62-73B3-9946-8DE9-FC555F43CB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3" name="Title Placeholder 1">
            <a:extLst>
              <a:ext uri="{FF2B5EF4-FFF2-40B4-BE49-F238E27FC236}">
                <a16:creationId xmlns:a16="http://schemas.microsoft.com/office/drawing/2014/main" id="{488C9DCE-B1E2-A041-A290-5E3F8FFE9C91}"/>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6D07B1A5-D4D0-CD4B-A9C3-5B2D5D8F376A}"/>
              </a:ext>
            </a:extLst>
          </p:cNvPr>
          <p:cNvSpPr>
            <a:spLocks noGrp="1"/>
          </p:cNvSpPr>
          <p:nvPr>
            <p:ph type="body" sz="quarter" idx="12"/>
          </p:nvPr>
        </p:nvSpPr>
        <p:spPr>
          <a:xfrm>
            <a:off x="695325" y="3238500"/>
            <a:ext cx="3305175" cy="2703701"/>
          </a:xfrm>
        </p:spPr>
        <p:txBody>
          <a:bodyPr numCol="1" spcCol="457200"/>
          <a:lstStyle>
            <a:lvl1pPr algn="ctr">
              <a:defRPr>
                <a:solidFill>
                  <a:schemeClr val="bg1"/>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CF4DDD2E-E4B1-3F44-83B3-3BD859476F15}"/>
              </a:ext>
            </a:extLst>
          </p:cNvPr>
          <p:cNvSpPr>
            <a:spLocks noGrp="1"/>
          </p:cNvSpPr>
          <p:nvPr>
            <p:ph type="body" sz="quarter" idx="13"/>
          </p:nvPr>
        </p:nvSpPr>
        <p:spPr>
          <a:xfrm>
            <a:off x="8277225" y="3238500"/>
            <a:ext cx="3305175" cy="2703701"/>
          </a:xfrm>
        </p:spPr>
        <p:txBody>
          <a:bodyPr numCol="1" spcCol="457200"/>
          <a:lstStyle>
            <a:lvl1pPr algn="ctr">
              <a:defRPr>
                <a:solidFill>
                  <a:schemeClr val="bg1"/>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0AA35EFF-4434-A44F-A9D7-FDA7829E93FA}"/>
              </a:ext>
            </a:extLst>
          </p:cNvPr>
          <p:cNvSpPr>
            <a:spLocks noGrp="1"/>
          </p:cNvSpPr>
          <p:nvPr>
            <p:ph type="body" sz="quarter" idx="14"/>
          </p:nvPr>
        </p:nvSpPr>
        <p:spPr>
          <a:xfrm>
            <a:off x="4486275" y="3238500"/>
            <a:ext cx="3305175" cy="2703701"/>
          </a:xfrm>
        </p:spPr>
        <p:txBody>
          <a:bodyPr numCol="1" spcCol="457200"/>
          <a:lstStyle>
            <a:lvl1pPr algn="ct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669932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B3C7FBFB-51F9-E84B-A61C-1CFA106FD35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C7B9747C-205B-8245-9A5E-9CCCA7EF40A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7" name="Title 5">
            <a:extLst>
              <a:ext uri="{FF2B5EF4-FFF2-40B4-BE49-F238E27FC236}">
                <a16:creationId xmlns:a16="http://schemas.microsoft.com/office/drawing/2014/main" id="{30431CBE-EEB3-5740-8373-2D08EC137D42}"/>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8" name="Text Placeholder 11">
            <a:extLst>
              <a:ext uri="{FF2B5EF4-FFF2-40B4-BE49-F238E27FC236}">
                <a16:creationId xmlns:a16="http://schemas.microsoft.com/office/drawing/2014/main" id="{59C649F0-1502-9F46-9D14-CA711CA43FBF}"/>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Tree>
    <p:extLst>
      <p:ext uri="{BB962C8B-B14F-4D97-AF65-F5344CB8AC3E}">
        <p14:creationId xmlns:p14="http://schemas.microsoft.com/office/powerpoint/2010/main" val="29005055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1936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28C177-08FF-9C4C-891F-56B1736C8A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54" y="5364480"/>
            <a:ext cx="12191646"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BA2B194D-5277-8C46-9676-4ACF068F91D1}"/>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dirty="0"/>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1"/>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5418630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8"/>
            <a:ext cx="5780072"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5" y="1144855"/>
            <a:ext cx="5138175" cy="2573509"/>
          </a:xfrm>
        </p:spPr>
        <p:txBody>
          <a:bodyPr wrap="square" lIns="0" tIns="0" rIns="0" bIns="0">
            <a:noAutofit/>
          </a:bodyPr>
          <a:lstStyle>
            <a:lvl1pPr marL="0" marR="0" indent="0" algn="l" defTabSz="91443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6220888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8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7" cy="758021"/>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43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432421210"/>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568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22124555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4CE389AF-6F6A-6E4F-BA67-0F6F0E867B09}"/>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9381650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11" name="Picture 10">
            <a:extLst>
              <a:ext uri="{FF2B5EF4-FFF2-40B4-BE49-F238E27FC236}">
                <a16:creationId xmlns:a16="http://schemas.microsoft.com/office/drawing/2014/main" id="{468B1F5D-1076-0943-91F3-695DBE4778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54" y="5364480"/>
            <a:ext cx="12191646" cy="1493520"/>
          </a:xfrm>
          <a:prstGeom prst="rect">
            <a:avLst/>
          </a:prstGeom>
        </p:spPr>
      </p:pic>
      <p:sp>
        <p:nvSpPr>
          <p:cNvPr id="15" name="Footer">
            <a:extLst>
              <a:ext uri="{FF2B5EF4-FFF2-40B4-BE49-F238E27FC236}">
                <a16:creationId xmlns:a16="http://schemas.microsoft.com/office/drawing/2014/main" id="{9ADAD9F0-F8F2-AA44-A5DE-B823F417DF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16" name="Picture 15">
            <a:extLst>
              <a:ext uri="{FF2B5EF4-FFF2-40B4-BE49-F238E27FC236}">
                <a16:creationId xmlns:a16="http://schemas.microsoft.com/office/drawing/2014/main" id="{23A43885-05B2-344B-96FA-131590D0014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8" name="Slide Number Placeholder 3">
            <a:extLst>
              <a:ext uri="{FF2B5EF4-FFF2-40B4-BE49-F238E27FC236}">
                <a16:creationId xmlns:a16="http://schemas.microsoft.com/office/drawing/2014/main" id="{8F223F5D-6B10-BE4E-BEE4-D95AD0C55092}"/>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b="1" dirty="0">
              <a:solidFill>
                <a:schemeClr val="bg1"/>
              </a:solidFill>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6B16918E-3396-BD46-A004-8037AD998A67}"/>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dirty="0"/>
          </a:p>
        </p:txBody>
      </p:sp>
    </p:spTree>
    <p:extLst>
      <p:ext uri="{BB962C8B-B14F-4D97-AF65-F5344CB8AC3E}">
        <p14:creationId xmlns:p14="http://schemas.microsoft.com/office/powerpoint/2010/main" val="23961336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18" name="Slide Number Placeholder 3">
            <a:extLst>
              <a:ext uri="{FF2B5EF4-FFF2-40B4-BE49-F238E27FC236}">
                <a16:creationId xmlns:a16="http://schemas.microsoft.com/office/drawing/2014/main" id="{8F223F5D-6B10-BE4E-BEE4-D95AD0C55092}"/>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b="1" dirty="0">
              <a:solidFill>
                <a:schemeClr val="bg1"/>
              </a:solidFill>
              <a:latin typeface="Segoe UI Semibold" panose="020B0502040204020203" pitchFamily="34" charset="0"/>
              <a:cs typeface="Segoe UI Semibold" panose="020B0502040204020203" pitchFamily="34" charset="0"/>
            </a:endParaRPr>
          </a:p>
        </p:txBody>
      </p:sp>
      <p:pic>
        <p:nvPicPr>
          <p:cNvPr id="13" name="Picture 12">
            <a:extLst>
              <a:ext uri="{FF2B5EF4-FFF2-40B4-BE49-F238E27FC236}">
                <a16:creationId xmlns:a16="http://schemas.microsoft.com/office/drawing/2014/main" id="{9C052D40-2E1A-584D-9653-71101C8A78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3" name="Slide Number Placeholder 2">
            <a:extLst>
              <a:ext uri="{FF2B5EF4-FFF2-40B4-BE49-F238E27FC236}">
                <a16:creationId xmlns:a16="http://schemas.microsoft.com/office/drawing/2014/main" id="{56C5EF60-B01F-FB45-A522-4E608DFBD99B}"/>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409679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DC626A1-2E46-EA48-A7BB-E193FE2D5EC2}"/>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5344778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62D04B-2170-AF49-BFE6-576C0405E6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5" name="Text Placeholder 4">
            <a:extLst>
              <a:ext uri="{FF2B5EF4-FFF2-40B4-BE49-F238E27FC236}">
                <a16:creationId xmlns:a16="http://schemas.microsoft.com/office/drawing/2014/main" id="{3A35AEE7-ED0B-B041-9D08-0785D6C6095B}"/>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10">
            <a:extLst>
              <a:ext uri="{FF2B5EF4-FFF2-40B4-BE49-F238E27FC236}">
                <a16:creationId xmlns:a16="http://schemas.microsoft.com/office/drawing/2014/main" id="{A2706D06-BDAA-6E4B-8439-41DCFE4BEB5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B944FFE1-C35A-CD40-AAD9-F57FDA4E3923}"/>
              </a:ext>
            </a:extLst>
          </p:cNvPr>
          <p:cNvSpPr>
            <a:spLocks noGrp="1"/>
          </p:cNvSpPr>
          <p:nvPr>
            <p:ph sz="quarter" idx="14"/>
          </p:nvPr>
        </p:nvSpPr>
        <p:spPr>
          <a:xfrm>
            <a:off x="435584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34939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9" name="Picture 8">
            <a:extLst>
              <a:ext uri="{FF2B5EF4-FFF2-40B4-BE49-F238E27FC236}">
                <a16:creationId xmlns:a16="http://schemas.microsoft.com/office/drawing/2014/main" id="{796BD612-3714-5E42-BC9D-DB135E9585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3" name="Slide Number Placeholder 2">
            <a:extLst>
              <a:ext uri="{FF2B5EF4-FFF2-40B4-BE49-F238E27FC236}">
                <a16:creationId xmlns:a16="http://schemas.microsoft.com/office/drawing/2014/main" id="{AFEE9408-EA4B-BB4F-9BA0-C336549A91F2}"/>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14711818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41851-D20D-A046-A923-E8B55F3C72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83127" y="0"/>
            <a:ext cx="9595800" cy="6858000"/>
          </a:xfrm>
          <a:prstGeom prst="rect">
            <a:avLst/>
          </a:prstGeom>
        </p:spPr>
      </p:pic>
      <p:pic>
        <p:nvPicPr>
          <p:cNvPr id="9" name="Picture 8">
            <a:extLst>
              <a:ext uri="{FF2B5EF4-FFF2-40B4-BE49-F238E27FC236}">
                <a16:creationId xmlns:a16="http://schemas.microsoft.com/office/drawing/2014/main" id="{C126A1EB-C1BF-D447-A842-CEBF916BB7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0" name="Text Placeholder 4">
            <a:extLst>
              <a:ext uri="{FF2B5EF4-FFF2-40B4-BE49-F238E27FC236}">
                <a16:creationId xmlns:a16="http://schemas.microsoft.com/office/drawing/2014/main" id="{DB2E9525-8E3F-D245-B4C7-03D31000048F}"/>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15640EA1-6600-BB40-8A23-C8632617A7C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483824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A9D30-F060-1D4C-AF34-4B25E99F3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a:noFill/>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4C8C539A-B9F5-3B4A-A710-0AC44B8500C0}"/>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81ADBCD1-FE7F-6A41-B988-B164459D74F5}"/>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9" name="Text Placeholder 4">
            <a:extLst>
              <a:ext uri="{FF2B5EF4-FFF2-40B4-BE49-F238E27FC236}">
                <a16:creationId xmlns:a16="http://schemas.microsoft.com/office/drawing/2014/main" id="{DF987627-A23C-CE44-B342-21227574F2F8}"/>
              </a:ext>
            </a:extLst>
          </p:cNvPr>
          <p:cNvSpPr>
            <a:spLocks noGrp="1"/>
          </p:cNvSpPr>
          <p:nvPr>
            <p:ph type="body" sz="quarter" idx="12"/>
          </p:nvPr>
        </p:nvSpPr>
        <p:spPr>
          <a:xfrm>
            <a:off x="690563"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0" name="Text Placeholder 10">
            <a:extLst>
              <a:ext uri="{FF2B5EF4-FFF2-40B4-BE49-F238E27FC236}">
                <a16:creationId xmlns:a16="http://schemas.microsoft.com/office/drawing/2014/main" id="{282BA94C-79FF-7C48-9BD4-C20E250E6BB9}"/>
              </a:ext>
            </a:extLst>
          </p:cNvPr>
          <p:cNvSpPr>
            <a:spLocks noGrp="1"/>
          </p:cNvSpPr>
          <p:nvPr>
            <p:ph type="body" sz="quarter" idx="13"/>
          </p:nvPr>
        </p:nvSpPr>
        <p:spPr>
          <a:xfrm>
            <a:off x="690336"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96728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77FDB1-A738-B345-8DC2-A7A1C1DA25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pic>
        <p:nvPicPr>
          <p:cNvPr id="6" name="Picture 5"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5" name="Text Placeholder 4">
            <a:extLst>
              <a:ext uri="{FF2B5EF4-FFF2-40B4-BE49-F238E27FC236}">
                <a16:creationId xmlns:a16="http://schemas.microsoft.com/office/drawing/2014/main" id="{3C4495F3-41A9-C54D-BFE4-EBB9C169FA27}"/>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6" name="Text Placeholder 10">
            <a:extLst>
              <a:ext uri="{FF2B5EF4-FFF2-40B4-BE49-F238E27FC236}">
                <a16:creationId xmlns:a16="http://schemas.microsoft.com/office/drawing/2014/main" id="{6C8C2B3D-7381-F246-BC8D-53821631EB64}"/>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Content Placeholder 13">
            <a:extLst>
              <a:ext uri="{FF2B5EF4-FFF2-40B4-BE49-F238E27FC236}">
                <a16:creationId xmlns:a16="http://schemas.microsoft.com/office/drawing/2014/main" id="{C9183C36-16A7-A44D-84BC-BC9048FBE297}"/>
              </a:ext>
            </a:extLst>
          </p:cNvPr>
          <p:cNvSpPr>
            <a:spLocks noGrp="1"/>
          </p:cNvSpPr>
          <p:nvPr>
            <p:ph sz="quarter" idx="14"/>
          </p:nvPr>
        </p:nvSpPr>
        <p:spPr>
          <a:xfrm>
            <a:off x="73779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03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69E6AB4B-DFC9-904C-9AA4-45BE5EA102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12236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812BD-8D1C-D147-BE12-A98D1DCBED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6" cy="6858000"/>
          </a:xfrm>
          <a:prstGeom prst="rect">
            <a:avLst/>
          </a:prstGeom>
        </p:spPr>
      </p:pic>
      <p:pic>
        <p:nvPicPr>
          <p:cNvPr id="6" name="Picture 5">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29" y="0"/>
            <a:ext cx="4341767" cy="6857999"/>
          </a:xfrm>
          <a:prstGeom prst="rect">
            <a:avLst/>
          </a:prstGeom>
        </p:spPr>
      </p:pic>
      <p:sp>
        <p:nvSpPr>
          <p:cNvPr id="3" name="Slide Number Placeholder 2">
            <a:extLst>
              <a:ext uri="{FF2B5EF4-FFF2-40B4-BE49-F238E27FC236}">
                <a16:creationId xmlns:a16="http://schemas.microsoft.com/office/drawing/2014/main" id="{432DAEFB-9B27-7745-B22C-5FC7E53AF68A}"/>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97FA633A-96A6-AB4A-872B-95A18282FE6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9" name="Picture 8">
            <a:extLst>
              <a:ext uri="{FF2B5EF4-FFF2-40B4-BE49-F238E27FC236}">
                <a16:creationId xmlns:a16="http://schemas.microsoft.com/office/drawing/2014/main" id="{36CEF4E9-2AA7-764B-9B47-81A6F0DB06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0" name="Text Placeholder 4">
            <a:extLst>
              <a:ext uri="{FF2B5EF4-FFF2-40B4-BE49-F238E27FC236}">
                <a16:creationId xmlns:a16="http://schemas.microsoft.com/office/drawing/2014/main" id="{F9B4A941-ADB0-2346-8DE7-6F81F6ED01D8}"/>
              </a:ext>
            </a:extLst>
          </p:cNvPr>
          <p:cNvSpPr>
            <a:spLocks noGrp="1"/>
          </p:cNvSpPr>
          <p:nvPr>
            <p:ph type="body" sz="quarter" idx="12"/>
          </p:nvPr>
        </p:nvSpPr>
        <p:spPr>
          <a:xfrm>
            <a:off x="9261710"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1" name="Text Placeholder 10">
            <a:extLst>
              <a:ext uri="{FF2B5EF4-FFF2-40B4-BE49-F238E27FC236}">
                <a16:creationId xmlns:a16="http://schemas.microsoft.com/office/drawing/2014/main" id="{C3F0919B-269C-9E4C-B065-AFAD90948DF2}"/>
              </a:ext>
            </a:extLst>
          </p:cNvPr>
          <p:cNvSpPr>
            <a:spLocks noGrp="1"/>
          </p:cNvSpPr>
          <p:nvPr>
            <p:ph type="body" sz="quarter" idx="13"/>
          </p:nvPr>
        </p:nvSpPr>
        <p:spPr>
          <a:xfrm>
            <a:off x="9261483"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5696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pic>
        <p:nvPicPr>
          <p:cNvPr id="11" name="Picture 10">
            <a:extLst>
              <a:ext uri="{FF2B5EF4-FFF2-40B4-BE49-F238E27FC236}">
                <a16:creationId xmlns:a16="http://schemas.microsoft.com/office/drawing/2014/main" id="{204BA01A-F555-5243-8E79-AF9ACD428D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3">
            <a:extLst>
              <a:ext uri="{FF2B5EF4-FFF2-40B4-BE49-F238E27FC236}">
                <a16:creationId xmlns:a16="http://schemas.microsoft.com/office/drawing/2014/main" id="{E878FC55-6669-014C-BF7F-05C78227E793}"/>
              </a:ext>
            </a:extLst>
          </p:cNvPr>
          <p:cNvSpPr>
            <a:spLocks noGrp="1"/>
          </p:cNvSpPr>
          <p:nvPr>
            <p:ph sz="quarter" idx="14"/>
          </p:nvPr>
        </p:nvSpPr>
        <p:spPr>
          <a:xfrm>
            <a:off x="7004789" y="409155"/>
            <a:ext cx="4587143" cy="55344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17373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photo">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BDA2CA-A402-9248-9407-E0D58A0A26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16328" y="0"/>
            <a:ext cx="6975672" cy="6858000"/>
          </a:xfrm>
          <a:prstGeom prst="rect">
            <a:avLst/>
          </a:prstGeom>
        </p:spPr>
      </p:pic>
      <p:pic>
        <p:nvPicPr>
          <p:cNvPr id="12" name="Picture 11">
            <a:extLst>
              <a:ext uri="{FF2B5EF4-FFF2-40B4-BE49-F238E27FC236}">
                <a16:creationId xmlns:a16="http://schemas.microsoft.com/office/drawing/2014/main" id="{FFA2C060-8FAF-5E4D-A78A-9FE2A82979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661895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94540-5040-5348-A2E5-F9476439BD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4501" cy="6858000"/>
          </a:xfrm>
          <a:prstGeom prst="rect">
            <a:avLst/>
          </a:prstGeom>
        </p:spPr>
      </p:pic>
      <p:pic>
        <p:nvPicPr>
          <p:cNvPr id="11" name="Picture 1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7025227" cy="6858000"/>
          </a:xfrm>
          <a:prstGeom prst="rect">
            <a:avLst/>
          </a:prstGeom>
        </p:spPr>
      </p:pic>
      <p:sp>
        <p:nvSpPr>
          <p:cNvPr id="9" name="Rectangle 8">
            <a:extLst>
              <a:ext uri="{FF2B5EF4-FFF2-40B4-BE49-F238E27FC236}">
                <a16:creationId xmlns:a16="http://schemas.microsoft.com/office/drawing/2014/main" id="{24EAED40-3B66-C345-9D22-ADA39621ADE1}"/>
              </a:ext>
            </a:extLst>
          </p:cNvPr>
          <p:cNvSpPr/>
          <p:nvPr userDrawn="1"/>
        </p:nvSpPr>
        <p:spPr>
          <a:xfrm>
            <a:off x="0" y="0"/>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9C8904E-8F37-7542-A597-118EFA64091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2F42896-EF95-EF46-A607-71C7CD584A0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4">
            <a:extLst>
              <a:ext uri="{FF2B5EF4-FFF2-40B4-BE49-F238E27FC236}">
                <a16:creationId xmlns:a16="http://schemas.microsoft.com/office/drawing/2014/main" id="{704B1D35-8B1F-BE48-A525-AEDC96DE52F3}"/>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D1B56FF-3789-064E-A90A-911CAAEFE8C2}"/>
              </a:ext>
            </a:extLst>
          </p:cNvPr>
          <p:cNvSpPr>
            <a:spLocks noGrp="1"/>
          </p:cNvSpPr>
          <p:nvPr>
            <p:ph type="body" sz="quarter" idx="13"/>
          </p:nvPr>
        </p:nvSpPr>
        <p:spPr>
          <a:xfrm>
            <a:off x="690563"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676949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B133A3-03C2-1B43-B06D-8C77D978C3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09127B54-985E-174C-B938-988BD5E10719}"/>
              </a:ext>
            </a:extLst>
          </p:cNvPr>
          <p:cNvSpPr>
            <a:spLocks noGrp="1"/>
          </p:cNvSpPr>
          <p:nvPr>
            <p:ph sz="quarter" idx="14"/>
          </p:nvPr>
        </p:nvSpPr>
        <p:spPr>
          <a:xfrm>
            <a:off x="740501"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5365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9C3F8-37FE-BB48-A6DE-90606FACA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25"/>
          <a:stretch/>
        </p:blipFill>
        <p:spPr>
          <a:xfrm>
            <a:off x="0" y="5060"/>
            <a:ext cx="7004790" cy="6852939"/>
          </a:xfrm>
          <a:prstGeom prst="rect">
            <a:avLst/>
          </a:prstGeom>
        </p:spPr>
      </p:pic>
      <p:pic>
        <p:nvPicPr>
          <p:cNvPr id="13" name="Picture 12">
            <a:extLst>
              <a:ext uri="{FF2B5EF4-FFF2-40B4-BE49-F238E27FC236}">
                <a16:creationId xmlns:a16="http://schemas.microsoft.com/office/drawing/2014/main" id="{37F0CD5D-5192-0E4D-AEEF-BFDB334B67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66D3ED80-E39E-1D42-BB2D-7F2B765D53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15931238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94FB8146-A9A6-3D4E-9AA2-5A82757881DC}"/>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23B3A-9A60-D843-9376-76356B773C9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7" name="Picture 6">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1" y="0"/>
            <a:ext cx="7025227" cy="6858000"/>
          </a:xfrm>
          <a:prstGeom prst="rect">
            <a:avLst/>
          </a:prstGeom>
        </p:spPr>
      </p:pic>
      <p:sp>
        <p:nvSpPr>
          <p:cNvPr id="8" name="Rectangle 7">
            <a:extLst>
              <a:ext uri="{FF2B5EF4-FFF2-40B4-BE49-F238E27FC236}">
                <a16:creationId xmlns:a16="http://schemas.microsoft.com/office/drawing/2014/main" id="{9707FE3B-B3BF-904B-A67D-6446D86AAECA}"/>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334F00-9177-AB4C-B54E-E2695F2F1D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69CCD99-5521-0242-8DEC-F1B5F3A1F60C}"/>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8595D63E-BC42-1146-B24F-06509814CFA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2581CCD9-DBDF-A04F-BE7F-A1E74F16BFE3}"/>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0D2C7CC-DB9B-504F-9CCD-BFD8E6941364}"/>
              </a:ext>
            </a:extLst>
          </p:cNvPr>
          <p:cNvSpPr>
            <a:spLocks noGrp="1"/>
          </p:cNvSpPr>
          <p:nvPr>
            <p:ph type="body" sz="quarter" idx="13"/>
          </p:nvPr>
        </p:nvSpPr>
        <p:spPr>
          <a:xfrm>
            <a:off x="7066168"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024868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531F4-9830-144F-A3F7-1D04698E31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2243" y="0"/>
            <a:ext cx="5279757" cy="6858000"/>
          </a:xfrm>
          <a:prstGeom prst="rect">
            <a:avLst/>
          </a:prstGeom>
        </p:spPr>
      </p:pic>
      <p:pic>
        <p:nvPicPr>
          <p:cNvPr id="11" name="Picture 10">
            <a:extLst>
              <a:ext uri="{FF2B5EF4-FFF2-40B4-BE49-F238E27FC236}">
                <a16:creationId xmlns:a16="http://schemas.microsoft.com/office/drawing/2014/main" id="{9ECA90B5-B96E-5541-AC50-F7225DAECB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E3578359-8965-584A-8573-9964BD265244}"/>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dirty="0"/>
          </a:p>
        </p:txBody>
      </p:sp>
      <p:sp>
        <p:nvSpPr>
          <p:cNvPr id="8" name="Footer Placeholder 4">
            <a:extLst>
              <a:ext uri="{FF2B5EF4-FFF2-40B4-BE49-F238E27FC236}">
                <a16:creationId xmlns:a16="http://schemas.microsoft.com/office/drawing/2014/main" id="{2733FE1D-CE43-3548-A674-F540F897E8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9" name="Text Placeholder 4">
            <a:extLst>
              <a:ext uri="{FF2B5EF4-FFF2-40B4-BE49-F238E27FC236}">
                <a16:creationId xmlns:a16="http://schemas.microsoft.com/office/drawing/2014/main" id="{7B1594EE-4188-2C45-8155-BCB0CB710BA1}"/>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A21C1B79-587D-0B40-8BD1-2973978B23FF}"/>
              </a:ext>
            </a:extLst>
          </p:cNvPr>
          <p:cNvSpPr>
            <a:spLocks noGrp="1"/>
          </p:cNvSpPr>
          <p:nvPr>
            <p:ph type="body" sz="quarter" idx="13"/>
          </p:nvPr>
        </p:nvSpPr>
        <p:spPr>
          <a:xfrm>
            <a:off x="690563"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585956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2/3 Vertical 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775E9-5CCC-C744-A347-FD6D7E136C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
            <a:ext cx="12192000" cy="6858004"/>
          </a:xfrm>
          <a:prstGeom prst="rect">
            <a:avLst/>
          </a:prstGeom>
        </p:spPr>
      </p:pic>
      <p:pic>
        <p:nvPicPr>
          <p:cNvPr id="7" name="Picture 6">
            <a:extLst>
              <a:ext uri="{FF2B5EF4-FFF2-40B4-BE49-F238E27FC236}">
                <a16:creationId xmlns:a16="http://schemas.microsoft.com/office/drawing/2014/main" id="{4DCEB482-CB6F-9443-B65C-344097BAE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
            <a:ext cx="8975358" cy="6858002"/>
          </a:xfrm>
          <a:prstGeom prst="rect">
            <a:avLst/>
          </a:prstGeom>
        </p:spPr>
      </p:pic>
      <p:sp>
        <p:nvSpPr>
          <p:cNvPr id="3" name="Rectangle 2">
            <a:extLst>
              <a:ext uri="{FF2B5EF4-FFF2-40B4-BE49-F238E27FC236}">
                <a16:creationId xmlns:a16="http://schemas.microsoft.com/office/drawing/2014/main" id="{9F81BD2C-23D2-9A45-9DB5-8F1EE961A1D2}"/>
              </a:ext>
            </a:extLst>
          </p:cNvPr>
          <p:cNvSpPr/>
          <p:nvPr userDrawn="1"/>
        </p:nvSpPr>
        <p:spPr>
          <a:xfrm>
            <a:off x="-1"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Slide Number Placeholder 3">
            <a:extLst>
              <a:ext uri="{FF2B5EF4-FFF2-40B4-BE49-F238E27FC236}">
                <a16:creationId xmlns:a16="http://schemas.microsoft.com/office/drawing/2014/main" id="{59ADB7D6-40AA-4343-B4E2-199A3471845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2AF9912-614E-3D4E-B416-F91AEA4D98B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B86759D7-D894-C44E-9567-82395339F60B}"/>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5A426FAF-7F34-FC4E-843C-F3343DAA5D7D}"/>
              </a:ext>
            </a:extLst>
          </p:cNvPr>
          <p:cNvSpPr>
            <a:spLocks noGrp="1"/>
          </p:cNvSpPr>
          <p:nvPr>
            <p:ph type="body" sz="quarter" idx="13"/>
          </p:nvPr>
        </p:nvSpPr>
        <p:spPr>
          <a:xfrm>
            <a:off x="690563"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1443936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R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9DE87-6EEF-3940-A3AD-63C710FF05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166090" cy="6858000"/>
          </a:xfrm>
          <a:prstGeom prst="rect">
            <a:avLst/>
          </a:prstGeom>
        </p:spPr>
      </p:pic>
      <p:pic>
        <p:nvPicPr>
          <p:cNvPr id="9" name="Picture 8">
            <a:extLst>
              <a:ext uri="{FF2B5EF4-FFF2-40B4-BE49-F238E27FC236}">
                <a16:creationId xmlns:a16="http://schemas.microsoft.com/office/drawing/2014/main" id="{A043347A-8824-134B-969C-EA6D89DDE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362412" y="1"/>
            <a:ext cx="8829588" cy="6858000"/>
          </a:xfrm>
          <a:prstGeom prst="rect">
            <a:avLst/>
          </a:prstGeom>
        </p:spPr>
      </p:pic>
      <p:sp>
        <p:nvSpPr>
          <p:cNvPr id="3" name="Slide Number Placeholder 2">
            <a:extLst>
              <a:ext uri="{FF2B5EF4-FFF2-40B4-BE49-F238E27FC236}">
                <a16:creationId xmlns:a16="http://schemas.microsoft.com/office/drawing/2014/main" id="{4CCFA468-8EFE-AA4A-81B8-1C67BE261F2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43909DC2-BE66-1C49-B91D-17F11BADE0F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BB4AF51A-EE15-B041-8C64-36E9C5F752A4}"/>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F326052C-8051-C340-BDCA-346D55AD4C42}"/>
              </a:ext>
            </a:extLst>
          </p:cNvPr>
          <p:cNvSpPr>
            <a:spLocks noGrp="1"/>
          </p:cNvSpPr>
          <p:nvPr>
            <p:ph type="body" sz="quarter" idx="13"/>
          </p:nvPr>
        </p:nvSpPr>
        <p:spPr>
          <a:xfrm>
            <a:off x="5166089"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3" name="Picture 12">
            <a:extLst>
              <a:ext uri="{FF2B5EF4-FFF2-40B4-BE49-F238E27FC236}">
                <a16:creationId xmlns:a16="http://schemas.microsoft.com/office/drawing/2014/main" id="{C14DB485-0F3D-F040-AC9D-9CB786ADC6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9577939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BA9E0-74B5-A94D-9C77-2F114BF497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3024" y="-4"/>
            <a:ext cx="12168975" cy="6858004"/>
          </a:xfrm>
          <a:prstGeom prst="rect">
            <a:avLst/>
          </a:prstGeom>
        </p:spPr>
      </p:pic>
      <p:pic>
        <p:nvPicPr>
          <p:cNvPr id="9" name="Picture 8">
            <a:extLst>
              <a:ext uri="{FF2B5EF4-FFF2-40B4-BE49-F238E27FC236}">
                <a16:creationId xmlns:a16="http://schemas.microsoft.com/office/drawing/2014/main" id="{C82C51DA-DABE-7A4C-9D9C-570F19437A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216642" y="-2"/>
            <a:ext cx="8975358" cy="6858002"/>
          </a:xfrm>
          <a:prstGeom prst="rect">
            <a:avLst/>
          </a:prstGeom>
        </p:spPr>
      </p:pic>
      <p:sp>
        <p:nvSpPr>
          <p:cNvPr id="8" name="Rectangle 7">
            <a:extLst>
              <a:ext uri="{FF2B5EF4-FFF2-40B4-BE49-F238E27FC236}">
                <a16:creationId xmlns:a16="http://schemas.microsoft.com/office/drawing/2014/main" id="{386318BD-2EA1-CE47-8E18-24A7381896E3}"/>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B76BF9-BEC3-AB44-9BB8-8CF64D29F2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0918766E-9F94-0541-B9DB-85FA913A85B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76E834AA-BADA-3E4A-A55C-1374006E90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4">
            <a:extLst>
              <a:ext uri="{FF2B5EF4-FFF2-40B4-BE49-F238E27FC236}">
                <a16:creationId xmlns:a16="http://schemas.microsoft.com/office/drawing/2014/main" id="{FCF5473B-04DA-0742-BE53-B53240C31037}"/>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43CF364-A487-EB47-A043-A5782070FB10}"/>
              </a:ext>
            </a:extLst>
          </p:cNvPr>
          <p:cNvSpPr>
            <a:spLocks noGrp="1"/>
          </p:cNvSpPr>
          <p:nvPr>
            <p:ph type="body" sz="quarter" idx="13"/>
          </p:nvPr>
        </p:nvSpPr>
        <p:spPr>
          <a:xfrm>
            <a:off x="5166089"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162594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2/3 Horizon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86" y="-1"/>
            <a:ext cx="12230482" cy="2432239"/>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EBAAD392-97C0-B54A-943D-7882EA8C75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1137569"/>
            <a:ext cx="12181888" cy="5720430"/>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CFC3BA17-DDEA-BF44-B298-62602040CFC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AF56C12-F1C8-E842-A487-CD561530E4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9">
            <a:extLst>
              <a:ext uri="{FF2B5EF4-FFF2-40B4-BE49-F238E27FC236}">
                <a16:creationId xmlns:a16="http://schemas.microsoft.com/office/drawing/2014/main" id="{B70FF361-F637-274D-AC78-6E26182BAC81}"/>
              </a:ext>
            </a:extLst>
          </p:cNvPr>
          <p:cNvSpPr>
            <a:spLocks noGrp="1"/>
          </p:cNvSpPr>
          <p:nvPr>
            <p:ph type="body" sz="quarter" idx="12"/>
          </p:nvPr>
        </p:nvSpPr>
        <p:spPr>
          <a:xfrm>
            <a:off x="695325" y="2432238"/>
            <a:ext cx="3305175" cy="3509963"/>
          </a:xfrm>
        </p:spPr>
        <p:txBody>
          <a:bodyPr numCol="1" spcCol="457200"/>
          <a:lstStyle>
            <a:lvl1pPr algn="ctr">
              <a:defRPr>
                <a:solidFill>
                  <a:schemeClr val="bg1"/>
                </a:solidFill>
              </a:defRPr>
            </a:lvl1pPr>
          </a:lstStyle>
          <a:p>
            <a:pPr lvl="0"/>
            <a:endParaRPr lang="en-US" dirty="0"/>
          </a:p>
        </p:txBody>
      </p:sp>
      <p:sp>
        <p:nvSpPr>
          <p:cNvPr id="13" name="Text Placeholder 9">
            <a:extLst>
              <a:ext uri="{FF2B5EF4-FFF2-40B4-BE49-F238E27FC236}">
                <a16:creationId xmlns:a16="http://schemas.microsoft.com/office/drawing/2014/main" id="{F030D7DF-CE07-C346-8215-A6AA3D339970}"/>
              </a:ext>
            </a:extLst>
          </p:cNvPr>
          <p:cNvSpPr>
            <a:spLocks noGrp="1"/>
          </p:cNvSpPr>
          <p:nvPr>
            <p:ph type="body" sz="quarter" idx="13"/>
          </p:nvPr>
        </p:nvSpPr>
        <p:spPr>
          <a:xfrm>
            <a:off x="8277225" y="2432238"/>
            <a:ext cx="3305175" cy="3509963"/>
          </a:xfrm>
        </p:spPr>
        <p:txBody>
          <a:bodyPr numCol="1" spcCol="457200"/>
          <a:lstStyle>
            <a:lvl1pPr algn="ctr">
              <a:defRPr>
                <a:solidFill>
                  <a:schemeClr val="bg1"/>
                </a:solidFill>
              </a:defRPr>
            </a:lvl1pPr>
          </a:lstStyle>
          <a:p>
            <a:pPr lvl="0"/>
            <a:endParaRPr lang="en-US" dirty="0"/>
          </a:p>
        </p:txBody>
      </p:sp>
      <p:sp>
        <p:nvSpPr>
          <p:cNvPr id="14" name="Text Placeholder 9">
            <a:extLst>
              <a:ext uri="{FF2B5EF4-FFF2-40B4-BE49-F238E27FC236}">
                <a16:creationId xmlns:a16="http://schemas.microsoft.com/office/drawing/2014/main" id="{2D621B1D-488F-F44C-9411-A9DF4CCF2553}"/>
              </a:ext>
            </a:extLst>
          </p:cNvPr>
          <p:cNvSpPr>
            <a:spLocks noGrp="1"/>
          </p:cNvSpPr>
          <p:nvPr>
            <p:ph type="body" sz="quarter" idx="14"/>
          </p:nvPr>
        </p:nvSpPr>
        <p:spPr>
          <a:xfrm>
            <a:off x="4486275" y="2432238"/>
            <a:ext cx="3305175" cy="3509963"/>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1972341713"/>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White 2/3 Horizonta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21D1BF-3238-D247-8FB1-6C25567EC2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2432237"/>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itle Placeholder 1">
            <a:extLst>
              <a:ext uri="{FF2B5EF4-FFF2-40B4-BE49-F238E27FC236}">
                <a16:creationId xmlns:a16="http://schemas.microsoft.com/office/drawing/2014/main" id="{F443EEA3-8359-464D-B3CA-8C1667BD6666}"/>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BFED734E-DC60-6840-B3B3-BE4C8C505987}"/>
              </a:ext>
            </a:extLst>
          </p:cNvPr>
          <p:cNvSpPr>
            <a:spLocks noGrp="1"/>
          </p:cNvSpPr>
          <p:nvPr>
            <p:ph type="body" sz="quarter" idx="12"/>
          </p:nvPr>
        </p:nvSpPr>
        <p:spPr>
          <a:xfrm>
            <a:off x="695325" y="2432238"/>
            <a:ext cx="3305175" cy="3509963"/>
          </a:xfrm>
        </p:spPr>
        <p:txBody>
          <a:bodyPr numCol="1" spcCol="457200"/>
          <a:lstStyle>
            <a:lvl1pPr algn="ctr">
              <a:defRPr/>
            </a:lvl1pPr>
          </a:lstStyle>
          <a:p>
            <a:pPr lvl="0"/>
            <a:endParaRPr lang="en-US" dirty="0"/>
          </a:p>
        </p:txBody>
      </p:sp>
      <p:sp>
        <p:nvSpPr>
          <p:cNvPr id="16" name="Text Placeholder 9">
            <a:extLst>
              <a:ext uri="{FF2B5EF4-FFF2-40B4-BE49-F238E27FC236}">
                <a16:creationId xmlns:a16="http://schemas.microsoft.com/office/drawing/2014/main" id="{CDCAEB0E-55E6-D941-B039-D32670F33274}"/>
              </a:ext>
            </a:extLst>
          </p:cNvPr>
          <p:cNvSpPr>
            <a:spLocks noGrp="1"/>
          </p:cNvSpPr>
          <p:nvPr>
            <p:ph type="body" sz="quarter" idx="13"/>
          </p:nvPr>
        </p:nvSpPr>
        <p:spPr>
          <a:xfrm>
            <a:off x="8277225" y="2432238"/>
            <a:ext cx="3305175" cy="3509963"/>
          </a:xfrm>
        </p:spPr>
        <p:txBody>
          <a:bodyPr numCol="1" spcCol="457200"/>
          <a:lstStyle>
            <a:lvl1pPr algn="ctr">
              <a:defRPr/>
            </a:lvl1pPr>
          </a:lstStyle>
          <a:p>
            <a:pPr lvl="0"/>
            <a:endParaRPr lang="en-US" dirty="0"/>
          </a:p>
        </p:txBody>
      </p:sp>
      <p:sp>
        <p:nvSpPr>
          <p:cNvPr id="17" name="Text Placeholder 9">
            <a:extLst>
              <a:ext uri="{FF2B5EF4-FFF2-40B4-BE49-F238E27FC236}">
                <a16:creationId xmlns:a16="http://schemas.microsoft.com/office/drawing/2014/main" id="{B316A4E7-6819-744E-93AB-72AE4292A3CC}"/>
              </a:ext>
            </a:extLst>
          </p:cNvPr>
          <p:cNvSpPr>
            <a:spLocks noGrp="1"/>
          </p:cNvSpPr>
          <p:nvPr>
            <p:ph type="body" sz="quarter" idx="14"/>
          </p:nvPr>
        </p:nvSpPr>
        <p:spPr>
          <a:xfrm>
            <a:off x="4486275" y="2432238"/>
            <a:ext cx="3305175" cy="3509963"/>
          </a:xfrm>
        </p:spPr>
        <p:txBody>
          <a:bodyPr numCol="1" spcCol="457200"/>
          <a:lstStyle>
            <a:lvl1pPr algn="ctr">
              <a:defRPr/>
            </a:lvl1pPr>
          </a:lstStyle>
          <a:p>
            <a:pPr lvl="0"/>
            <a:endParaRPr lang="en-US" dirty="0"/>
          </a:p>
        </p:txBody>
      </p:sp>
      <p:pic>
        <p:nvPicPr>
          <p:cNvPr id="18" name="Picture 17" descr="AvanadeLogoNoTM_AWColor_RGB.png">
            <a:extLst>
              <a:ext uri="{FF2B5EF4-FFF2-40B4-BE49-F238E27FC236}">
                <a16:creationId xmlns:a16="http://schemas.microsoft.com/office/drawing/2014/main" id="{0705156F-44DC-1B48-93CF-A68F0CA6DBB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79506477"/>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1/2 Horizontal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51B9F6-7BF9-1D48-A4D3-968E0ED8C60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3218248"/>
          </a:xfrm>
          <a:prstGeom prst="rect">
            <a:avLst/>
          </a:prstGeom>
        </p:spPr>
      </p:pic>
      <p:sp>
        <p:nvSpPr>
          <p:cNvPr id="4" name="Rectangle 3">
            <a:extLst>
              <a:ext uri="{FF2B5EF4-FFF2-40B4-BE49-F238E27FC236}">
                <a16:creationId xmlns:a16="http://schemas.microsoft.com/office/drawing/2014/main" id="{9653E416-5773-3D41-901E-80F99FBBF485}"/>
              </a:ext>
            </a:extLst>
          </p:cNvPr>
          <p:cNvSpPr/>
          <p:nvPr userDrawn="1"/>
        </p:nvSpPr>
        <p:spPr>
          <a:xfrm>
            <a:off x="0" y="0"/>
            <a:ext cx="12192000" cy="32003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4A821663-DC29-3C46-B95F-B4E3B71C213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141522"/>
            <a:ext cx="12191999" cy="2076726"/>
          </a:xfrm>
          <a:prstGeom prst="rect">
            <a:avLst/>
          </a:prstGeom>
        </p:spPr>
      </p:pic>
      <p:sp>
        <p:nvSpPr>
          <p:cNvPr id="3" name="Slide Number Placeholder 2">
            <a:extLst>
              <a:ext uri="{FF2B5EF4-FFF2-40B4-BE49-F238E27FC236}">
                <a16:creationId xmlns:a16="http://schemas.microsoft.com/office/drawing/2014/main" id="{E6704D1E-9033-B24B-855F-01171C83640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6" name="Title Placeholder 1">
            <a:extLst>
              <a:ext uri="{FF2B5EF4-FFF2-40B4-BE49-F238E27FC236}">
                <a16:creationId xmlns:a16="http://schemas.microsoft.com/office/drawing/2014/main" id="{48BDF195-C50B-3740-8700-F82E32D9760F}"/>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5" name="Text Placeholder 9">
            <a:extLst>
              <a:ext uri="{FF2B5EF4-FFF2-40B4-BE49-F238E27FC236}">
                <a16:creationId xmlns:a16="http://schemas.microsoft.com/office/drawing/2014/main" id="{296FF591-0562-F94D-81E9-C1E5AC01A76B}"/>
              </a:ext>
            </a:extLst>
          </p:cNvPr>
          <p:cNvSpPr>
            <a:spLocks noGrp="1"/>
          </p:cNvSpPr>
          <p:nvPr>
            <p:ph type="body" sz="quarter" idx="12"/>
          </p:nvPr>
        </p:nvSpPr>
        <p:spPr>
          <a:xfrm>
            <a:off x="695325" y="3429000"/>
            <a:ext cx="3305175" cy="2513201"/>
          </a:xfrm>
        </p:spPr>
        <p:txBody>
          <a:bodyPr numCol="1" spcCol="457200"/>
          <a:lstStyle>
            <a:lvl1pPr algn="ctr">
              <a:defRPr>
                <a:solidFill>
                  <a:schemeClr val="tx1"/>
                </a:solidFill>
              </a:defRPr>
            </a:lvl1pPr>
          </a:lstStyle>
          <a:p>
            <a:pPr lvl="0"/>
            <a:endParaRPr lang="en-US" dirty="0"/>
          </a:p>
        </p:txBody>
      </p:sp>
      <p:sp>
        <p:nvSpPr>
          <p:cNvPr id="16" name="Text Placeholder 9">
            <a:extLst>
              <a:ext uri="{FF2B5EF4-FFF2-40B4-BE49-F238E27FC236}">
                <a16:creationId xmlns:a16="http://schemas.microsoft.com/office/drawing/2014/main" id="{D7664EFB-1360-0745-A302-BC0184BF57C0}"/>
              </a:ext>
            </a:extLst>
          </p:cNvPr>
          <p:cNvSpPr>
            <a:spLocks noGrp="1"/>
          </p:cNvSpPr>
          <p:nvPr>
            <p:ph type="body" sz="quarter" idx="13"/>
          </p:nvPr>
        </p:nvSpPr>
        <p:spPr>
          <a:xfrm>
            <a:off x="8277225" y="3429000"/>
            <a:ext cx="3305175" cy="2513201"/>
          </a:xfrm>
        </p:spPr>
        <p:txBody>
          <a:bodyPr numCol="1" spcCol="457200"/>
          <a:lstStyle>
            <a:lvl1pPr algn="ctr">
              <a:defRPr>
                <a:solidFill>
                  <a:schemeClr val="tx1"/>
                </a:solidFill>
              </a:defRPr>
            </a:lvl1pPr>
          </a:lstStyle>
          <a:p>
            <a:pPr lvl="0"/>
            <a:endParaRPr lang="en-US" dirty="0"/>
          </a:p>
        </p:txBody>
      </p:sp>
      <p:sp>
        <p:nvSpPr>
          <p:cNvPr id="17" name="Text Placeholder 9">
            <a:extLst>
              <a:ext uri="{FF2B5EF4-FFF2-40B4-BE49-F238E27FC236}">
                <a16:creationId xmlns:a16="http://schemas.microsoft.com/office/drawing/2014/main" id="{CA8CE5AF-3AF2-B14D-B201-3EDEF5052773}"/>
              </a:ext>
            </a:extLst>
          </p:cNvPr>
          <p:cNvSpPr>
            <a:spLocks noGrp="1"/>
          </p:cNvSpPr>
          <p:nvPr>
            <p:ph type="body" sz="quarter" idx="14"/>
          </p:nvPr>
        </p:nvSpPr>
        <p:spPr>
          <a:xfrm>
            <a:off x="4486275" y="3429000"/>
            <a:ext cx="3305175" cy="25132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722795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hite 1/2 Horizontal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87945" cy="3232866"/>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Title Placeholder 1">
            <a:extLst>
              <a:ext uri="{FF2B5EF4-FFF2-40B4-BE49-F238E27FC236}">
                <a16:creationId xmlns:a16="http://schemas.microsoft.com/office/drawing/2014/main" id="{BC4947CB-BDB7-954E-B10A-3981E09DE56E}"/>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3" name="Text Placeholder 9">
            <a:extLst>
              <a:ext uri="{FF2B5EF4-FFF2-40B4-BE49-F238E27FC236}">
                <a16:creationId xmlns:a16="http://schemas.microsoft.com/office/drawing/2014/main" id="{D0554718-960F-B14D-8516-D9B61B289FBE}"/>
              </a:ext>
            </a:extLst>
          </p:cNvPr>
          <p:cNvSpPr>
            <a:spLocks noGrp="1"/>
          </p:cNvSpPr>
          <p:nvPr>
            <p:ph type="body" sz="quarter" idx="12"/>
          </p:nvPr>
        </p:nvSpPr>
        <p:spPr>
          <a:xfrm>
            <a:off x="695325" y="3238500"/>
            <a:ext cx="3305175" cy="2703701"/>
          </a:xfrm>
        </p:spPr>
        <p:txBody>
          <a:bodyPr numCol="1" spcCol="457200"/>
          <a:lstStyle>
            <a:lvl1pPr algn="ctr">
              <a:defRPr>
                <a:solidFill>
                  <a:schemeClr val="tx1"/>
                </a:solidFill>
              </a:defRPr>
            </a:lvl1pPr>
          </a:lstStyle>
          <a:p>
            <a:pPr lvl="0"/>
            <a:endParaRPr lang="en-US" dirty="0"/>
          </a:p>
        </p:txBody>
      </p:sp>
      <p:sp>
        <p:nvSpPr>
          <p:cNvPr id="14" name="Text Placeholder 9">
            <a:extLst>
              <a:ext uri="{FF2B5EF4-FFF2-40B4-BE49-F238E27FC236}">
                <a16:creationId xmlns:a16="http://schemas.microsoft.com/office/drawing/2014/main" id="{55EC3826-FC52-0E40-8C4F-E7018634A235}"/>
              </a:ext>
            </a:extLst>
          </p:cNvPr>
          <p:cNvSpPr>
            <a:spLocks noGrp="1"/>
          </p:cNvSpPr>
          <p:nvPr>
            <p:ph type="body" sz="quarter" idx="13"/>
          </p:nvPr>
        </p:nvSpPr>
        <p:spPr>
          <a:xfrm>
            <a:off x="8277225" y="3238500"/>
            <a:ext cx="3305175" cy="2703701"/>
          </a:xfrm>
        </p:spPr>
        <p:txBody>
          <a:bodyPr numCol="1" spcCol="457200"/>
          <a:lstStyle>
            <a:lvl1pPr algn="ctr">
              <a:defRPr>
                <a:solidFill>
                  <a:schemeClr val="tx1"/>
                </a:solidFill>
              </a:defRPr>
            </a:lvl1pPr>
          </a:lstStyle>
          <a:p>
            <a:pPr lvl="0"/>
            <a:endParaRPr lang="en-US" dirty="0"/>
          </a:p>
        </p:txBody>
      </p:sp>
      <p:sp>
        <p:nvSpPr>
          <p:cNvPr id="15" name="Text Placeholder 9">
            <a:extLst>
              <a:ext uri="{FF2B5EF4-FFF2-40B4-BE49-F238E27FC236}">
                <a16:creationId xmlns:a16="http://schemas.microsoft.com/office/drawing/2014/main" id="{6F8901E3-717C-FF42-BB5A-E018F5CE2925}"/>
              </a:ext>
            </a:extLst>
          </p:cNvPr>
          <p:cNvSpPr>
            <a:spLocks noGrp="1"/>
          </p:cNvSpPr>
          <p:nvPr>
            <p:ph type="body" sz="quarter" idx="14"/>
          </p:nvPr>
        </p:nvSpPr>
        <p:spPr>
          <a:xfrm>
            <a:off x="4486275" y="3238500"/>
            <a:ext cx="3305175" cy="27037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25362928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1/2 Horizontal">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741" y="0"/>
            <a:ext cx="12148665" cy="3115160"/>
          </a:xfrm>
          <a:prstGeom prst="rect">
            <a:avLst/>
          </a:prstGeom>
        </p:spPr>
      </p:pic>
      <p:sp>
        <p:nvSpPr>
          <p:cNvPr id="12" name="Rectangle 11">
            <a:extLst>
              <a:ext uri="{FF2B5EF4-FFF2-40B4-BE49-F238E27FC236}">
                <a16:creationId xmlns:a16="http://schemas.microsoft.com/office/drawing/2014/main" id="{11F2DB86-AB28-AF47-9A44-81D54FBDFA47}"/>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8" name="Picture 17">
            <a:extLst>
              <a:ext uri="{FF2B5EF4-FFF2-40B4-BE49-F238E27FC236}">
                <a16:creationId xmlns:a16="http://schemas.microsoft.com/office/drawing/2014/main" id="{62989E61-9A2A-4B48-97FE-229743872B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021438"/>
            <a:ext cx="12181888" cy="4836562"/>
          </a:xfrm>
          <a:prstGeom prst="rect">
            <a:avLst/>
          </a:prstGeom>
        </p:spPr>
      </p:pic>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AFAA4FC-20A7-5E4A-9DA4-CFCED2C4306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8181C62-73B3-9946-8DE9-FC555F43CB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3" name="Title Placeholder 1">
            <a:extLst>
              <a:ext uri="{FF2B5EF4-FFF2-40B4-BE49-F238E27FC236}">
                <a16:creationId xmlns:a16="http://schemas.microsoft.com/office/drawing/2014/main" id="{488C9DCE-B1E2-A041-A290-5E3F8FFE9C91}"/>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6D07B1A5-D4D0-CD4B-A9C3-5B2D5D8F376A}"/>
              </a:ext>
            </a:extLst>
          </p:cNvPr>
          <p:cNvSpPr>
            <a:spLocks noGrp="1"/>
          </p:cNvSpPr>
          <p:nvPr>
            <p:ph type="body" sz="quarter" idx="12"/>
          </p:nvPr>
        </p:nvSpPr>
        <p:spPr>
          <a:xfrm>
            <a:off x="695325" y="3238500"/>
            <a:ext cx="3305175" cy="2703701"/>
          </a:xfrm>
        </p:spPr>
        <p:txBody>
          <a:bodyPr numCol="1" spcCol="457200"/>
          <a:lstStyle>
            <a:lvl1pPr algn="ctr">
              <a:defRPr>
                <a:solidFill>
                  <a:schemeClr val="bg1"/>
                </a:solidFill>
              </a:defRPr>
            </a:lvl1pPr>
          </a:lstStyle>
          <a:p>
            <a:pPr lvl="0"/>
            <a:endParaRPr lang="en-US" dirty="0"/>
          </a:p>
        </p:txBody>
      </p:sp>
      <p:sp>
        <p:nvSpPr>
          <p:cNvPr id="16" name="Text Placeholder 9">
            <a:extLst>
              <a:ext uri="{FF2B5EF4-FFF2-40B4-BE49-F238E27FC236}">
                <a16:creationId xmlns:a16="http://schemas.microsoft.com/office/drawing/2014/main" id="{CF4DDD2E-E4B1-3F44-83B3-3BD859476F15}"/>
              </a:ext>
            </a:extLst>
          </p:cNvPr>
          <p:cNvSpPr>
            <a:spLocks noGrp="1"/>
          </p:cNvSpPr>
          <p:nvPr>
            <p:ph type="body" sz="quarter" idx="13"/>
          </p:nvPr>
        </p:nvSpPr>
        <p:spPr>
          <a:xfrm>
            <a:off x="8277225" y="3238500"/>
            <a:ext cx="3305175" cy="2703701"/>
          </a:xfrm>
        </p:spPr>
        <p:txBody>
          <a:bodyPr numCol="1" spcCol="457200"/>
          <a:lstStyle>
            <a:lvl1pPr algn="ctr">
              <a:defRPr>
                <a:solidFill>
                  <a:schemeClr val="bg1"/>
                </a:solidFill>
              </a:defRPr>
            </a:lvl1pPr>
          </a:lstStyle>
          <a:p>
            <a:pPr lvl="0"/>
            <a:endParaRPr lang="en-US" dirty="0"/>
          </a:p>
        </p:txBody>
      </p:sp>
      <p:sp>
        <p:nvSpPr>
          <p:cNvPr id="17" name="Text Placeholder 9">
            <a:extLst>
              <a:ext uri="{FF2B5EF4-FFF2-40B4-BE49-F238E27FC236}">
                <a16:creationId xmlns:a16="http://schemas.microsoft.com/office/drawing/2014/main" id="{0AA35EFF-4434-A44F-A9D7-FDA7829E93FA}"/>
              </a:ext>
            </a:extLst>
          </p:cNvPr>
          <p:cNvSpPr>
            <a:spLocks noGrp="1"/>
          </p:cNvSpPr>
          <p:nvPr>
            <p:ph type="body" sz="quarter" idx="14"/>
          </p:nvPr>
        </p:nvSpPr>
        <p:spPr>
          <a:xfrm>
            <a:off x="4486275" y="3238500"/>
            <a:ext cx="3305175" cy="2703701"/>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23158467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62D04B-2170-AF49-BFE6-576C0405E6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5" name="Text Placeholder 4">
            <a:extLst>
              <a:ext uri="{FF2B5EF4-FFF2-40B4-BE49-F238E27FC236}">
                <a16:creationId xmlns:a16="http://schemas.microsoft.com/office/drawing/2014/main" id="{3A35AEE7-ED0B-B041-9D08-0785D6C6095B}"/>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sp>
        <p:nvSpPr>
          <p:cNvPr id="11" name="Text Placeholder 10">
            <a:extLst>
              <a:ext uri="{FF2B5EF4-FFF2-40B4-BE49-F238E27FC236}">
                <a16:creationId xmlns:a16="http://schemas.microsoft.com/office/drawing/2014/main" id="{A2706D06-BDAA-6E4B-8439-41DCFE4BEB5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13">
            <a:extLst>
              <a:ext uri="{FF2B5EF4-FFF2-40B4-BE49-F238E27FC236}">
                <a16:creationId xmlns:a16="http://schemas.microsoft.com/office/drawing/2014/main" id="{B944FFE1-C35A-CD40-AAD9-F57FDA4E3923}"/>
              </a:ext>
            </a:extLst>
          </p:cNvPr>
          <p:cNvSpPr>
            <a:spLocks noGrp="1"/>
          </p:cNvSpPr>
          <p:nvPr>
            <p:ph sz="quarter" idx="14"/>
          </p:nvPr>
        </p:nvSpPr>
        <p:spPr>
          <a:xfrm>
            <a:off x="435584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83528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B3C7FBFB-51F9-E84B-A61C-1CFA106FD35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C7B9747C-205B-8245-9A5E-9CCCA7EF40A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7" name="Title 5">
            <a:extLst>
              <a:ext uri="{FF2B5EF4-FFF2-40B4-BE49-F238E27FC236}">
                <a16:creationId xmlns:a16="http://schemas.microsoft.com/office/drawing/2014/main" id="{30431CBE-EEB3-5740-8373-2D08EC137D42}"/>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8" name="Text Placeholder 11">
            <a:extLst>
              <a:ext uri="{FF2B5EF4-FFF2-40B4-BE49-F238E27FC236}">
                <a16:creationId xmlns:a16="http://schemas.microsoft.com/office/drawing/2014/main" id="{59C649F0-1502-9F46-9D14-CA711CA43FBF}"/>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Tree>
    <p:extLst>
      <p:ext uri="{BB962C8B-B14F-4D97-AF65-F5344CB8AC3E}">
        <p14:creationId xmlns:p14="http://schemas.microsoft.com/office/powerpoint/2010/main" val="7649229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415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2754190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AF677104-9121-E441-8223-D824E5391037}"/>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7100080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11" name="Picture 10">
            <a:extLst>
              <a:ext uri="{FF2B5EF4-FFF2-40B4-BE49-F238E27FC236}">
                <a16:creationId xmlns:a16="http://schemas.microsoft.com/office/drawing/2014/main" id="{8ACDF2A0-4216-CC49-9287-3F17BC9C53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54" y="5364480"/>
            <a:ext cx="12191646" cy="1493520"/>
          </a:xfrm>
          <a:prstGeom prst="rect">
            <a:avLst/>
          </a:prstGeom>
        </p:spPr>
      </p:pic>
      <p:sp>
        <p:nvSpPr>
          <p:cNvPr id="14" name="Footer">
            <a:extLst>
              <a:ext uri="{FF2B5EF4-FFF2-40B4-BE49-F238E27FC236}">
                <a16:creationId xmlns:a16="http://schemas.microsoft.com/office/drawing/2014/main" id="{5606538D-8FA5-FF45-8F7D-48EFF18222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pic>
        <p:nvPicPr>
          <p:cNvPr id="16" name="Picture 15">
            <a:extLst>
              <a:ext uri="{FF2B5EF4-FFF2-40B4-BE49-F238E27FC236}">
                <a16:creationId xmlns:a16="http://schemas.microsoft.com/office/drawing/2014/main" id="{BEB24007-2453-274B-9504-FDE36E36B0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2" name="Slide Number Placeholder 1">
            <a:extLst>
              <a:ext uri="{FF2B5EF4-FFF2-40B4-BE49-F238E27FC236}">
                <a16:creationId xmlns:a16="http://schemas.microsoft.com/office/drawing/2014/main" id="{79EA0175-46E7-2C48-982B-CBE4DFA6929E}"/>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dirty="0"/>
          </a:p>
        </p:txBody>
      </p:sp>
    </p:spTree>
    <p:extLst>
      <p:ext uri="{BB962C8B-B14F-4D97-AF65-F5344CB8AC3E}">
        <p14:creationId xmlns:p14="http://schemas.microsoft.com/office/powerpoint/2010/main" val="374657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9" name="Picture 8">
            <a:extLst>
              <a:ext uri="{FF2B5EF4-FFF2-40B4-BE49-F238E27FC236}">
                <a16:creationId xmlns:a16="http://schemas.microsoft.com/office/drawing/2014/main" id="{F2E457C8-E531-414C-BBC2-893F2A10048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3" name="Slide Number Placeholder 2">
            <a:extLst>
              <a:ext uri="{FF2B5EF4-FFF2-40B4-BE49-F238E27FC236}">
                <a16:creationId xmlns:a16="http://schemas.microsoft.com/office/drawing/2014/main" id="{DC445FAB-FA2E-0048-9158-42ACEEAB3438}"/>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2801012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8A9ADA0C-C480-B44B-BCFA-CDDEE1ED180D}"/>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14402758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62D04B-2170-AF49-BFE6-576C0405E6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5" name="Text Placeholder 4">
            <a:extLst>
              <a:ext uri="{FF2B5EF4-FFF2-40B4-BE49-F238E27FC236}">
                <a16:creationId xmlns:a16="http://schemas.microsoft.com/office/drawing/2014/main" id="{3A35AEE7-ED0B-B041-9D08-0785D6C6095B}"/>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10">
            <a:extLst>
              <a:ext uri="{FF2B5EF4-FFF2-40B4-BE49-F238E27FC236}">
                <a16:creationId xmlns:a16="http://schemas.microsoft.com/office/drawing/2014/main" id="{A2706D06-BDAA-6E4B-8439-41DCFE4BEB5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B944FFE1-C35A-CD40-AAD9-F57FDA4E3923}"/>
              </a:ext>
            </a:extLst>
          </p:cNvPr>
          <p:cNvSpPr>
            <a:spLocks noGrp="1"/>
          </p:cNvSpPr>
          <p:nvPr>
            <p:ph sz="quarter" idx="14"/>
          </p:nvPr>
        </p:nvSpPr>
        <p:spPr>
          <a:xfrm>
            <a:off x="435584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84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41851-D20D-A046-A923-E8B55F3C72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83127" y="0"/>
            <a:ext cx="9595800" cy="6858000"/>
          </a:xfrm>
          <a:prstGeom prst="rect">
            <a:avLst/>
          </a:prstGeom>
        </p:spPr>
      </p:pic>
      <p:pic>
        <p:nvPicPr>
          <p:cNvPr id="9" name="Picture 8">
            <a:extLst>
              <a:ext uri="{FF2B5EF4-FFF2-40B4-BE49-F238E27FC236}">
                <a16:creationId xmlns:a16="http://schemas.microsoft.com/office/drawing/2014/main" id="{C126A1EB-C1BF-D447-A842-CEBF916BB7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0" name="Text Placeholder 4">
            <a:extLst>
              <a:ext uri="{FF2B5EF4-FFF2-40B4-BE49-F238E27FC236}">
                <a16:creationId xmlns:a16="http://schemas.microsoft.com/office/drawing/2014/main" id="{DB2E9525-8E3F-D245-B4C7-03D31000048F}"/>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15640EA1-6600-BB40-8A23-C8632617A7C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80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A9D30-F060-1D4C-AF34-4B25E99F3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a:noFill/>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4C8C539A-B9F5-3B4A-A710-0AC44B8500C0}"/>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81ADBCD1-FE7F-6A41-B988-B164459D74F5}"/>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9" name="Text Placeholder 4">
            <a:extLst>
              <a:ext uri="{FF2B5EF4-FFF2-40B4-BE49-F238E27FC236}">
                <a16:creationId xmlns:a16="http://schemas.microsoft.com/office/drawing/2014/main" id="{DF987627-A23C-CE44-B342-21227574F2F8}"/>
              </a:ext>
            </a:extLst>
          </p:cNvPr>
          <p:cNvSpPr>
            <a:spLocks noGrp="1"/>
          </p:cNvSpPr>
          <p:nvPr>
            <p:ph type="body" sz="quarter" idx="12"/>
          </p:nvPr>
        </p:nvSpPr>
        <p:spPr>
          <a:xfrm>
            <a:off x="690563"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0" name="Text Placeholder 10">
            <a:extLst>
              <a:ext uri="{FF2B5EF4-FFF2-40B4-BE49-F238E27FC236}">
                <a16:creationId xmlns:a16="http://schemas.microsoft.com/office/drawing/2014/main" id="{282BA94C-79FF-7C48-9BD4-C20E250E6BB9}"/>
              </a:ext>
            </a:extLst>
          </p:cNvPr>
          <p:cNvSpPr>
            <a:spLocks noGrp="1"/>
          </p:cNvSpPr>
          <p:nvPr>
            <p:ph type="body" sz="quarter" idx="13"/>
          </p:nvPr>
        </p:nvSpPr>
        <p:spPr>
          <a:xfrm>
            <a:off x="690336"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578477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41851-D20D-A046-A923-E8B55F3C72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83127" y="0"/>
            <a:ext cx="9595800" cy="6858000"/>
          </a:xfrm>
          <a:prstGeom prst="rect">
            <a:avLst/>
          </a:prstGeom>
        </p:spPr>
      </p:pic>
      <p:pic>
        <p:nvPicPr>
          <p:cNvPr id="9" name="Picture 8">
            <a:extLst>
              <a:ext uri="{FF2B5EF4-FFF2-40B4-BE49-F238E27FC236}">
                <a16:creationId xmlns:a16="http://schemas.microsoft.com/office/drawing/2014/main" id="{C126A1EB-C1BF-D447-A842-CEBF916BB7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0" name="Text Placeholder 4">
            <a:extLst>
              <a:ext uri="{FF2B5EF4-FFF2-40B4-BE49-F238E27FC236}">
                <a16:creationId xmlns:a16="http://schemas.microsoft.com/office/drawing/2014/main" id="{DB2E9525-8E3F-D245-B4C7-03D31000048F}"/>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2" name="Text Placeholder 10">
            <a:extLst>
              <a:ext uri="{FF2B5EF4-FFF2-40B4-BE49-F238E27FC236}">
                <a16:creationId xmlns:a16="http://schemas.microsoft.com/office/drawing/2014/main" id="{15640EA1-6600-BB40-8A23-C8632617A7C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8590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77FDB1-A738-B345-8DC2-A7A1C1DA25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pic>
        <p:nvPicPr>
          <p:cNvPr id="6" name="Picture 5"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5" name="Text Placeholder 4">
            <a:extLst>
              <a:ext uri="{FF2B5EF4-FFF2-40B4-BE49-F238E27FC236}">
                <a16:creationId xmlns:a16="http://schemas.microsoft.com/office/drawing/2014/main" id="{3C4495F3-41A9-C54D-BFE4-EBB9C169FA27}"/>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6" name="Text Placeholder 10">
            <a:extLst>
              <a:ext uri="{FF2B5EF4-FFF2-40B4-BE49-F238E27FC236}">
                <a16:creationId xmlns:a16="http://schemas.microsoft.com/office/drawing/2014/main" id="{6C8C2B3D-7381-F246-BC8D-53821631EB64}"/>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Content Placeholder 13">
            <a:extLst>
              <a:ext uri="{FF2B5EF4-FFF2-40B4-BE49-F238E27FC236}">
                <a16:creationId xmlns:a16="http://schemas.microsoft.com/office/drawing/2014/main" id="{C9183C36-16A7-A44D-84BC-BC9048FBE297}"/>
              </a:ext>
            </a:extLst>
          </p:cNvPr>
          <p:cNvSpPr>
            <a:spLocks noGrp="1"/>
          </p:cNvSpPr>
          <p:nvPr>
            <p:ph sz="quarter" idx="14"/>
          </p:nvPr>
        </p:nvSpPr>
        <p:spPr>
          <a:xfrm>
            <a:off x="73779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82229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69E6AB4B-DFC9-904C-9AA4-45BE5EA102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95582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812BD-8D1C-D147-BE12-A98D1DCBED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6" cy="6858000"/>
          </a:xfrm>
          <a:prstGeom prst="rect">
            <a:avLst/>
          </a:prstGeom>
        </p:spPr>
      </p:pic>
      <p:pic>
        <p:nvPicPr>
          <p:cNvPr id="6" name="Picture 5">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29" y="0"/>
            <a:ext cx="4341767" cy="6857999"/>
          </a:xfrm>
          <a:prstGeom prst="rect">
            <a:avLst/>
          </a:prstGeom>
        </p:spPr>
      </p:pic>
      <p:sp>
        <p:nvSpPr>
          <p:cNvPr id="3" name="Slide Number Placeholder 2">
            <a:extLst>
              <a:ext uri="{FF2B5EF4-FFF2-40B4-BE49-F238E27FC236}">
                <a16:creationId xmlns:a16="http://schemas.microsoft.com/office/drawing/2014/main" id="{432DAEFB-9B27-7745-B22C-5FC7E53AF68A}"/>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97FA633A-96A6-AB4A-872B-95A18282FE6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pic>
        <p:nvPicPr>
          <p:cNvPr id="9" name="Picture 8">
            <a:extLst>
              <a:ext uri="{FF2B5EF4-FFF2-40B4-BE49-F238E27FC236}">
                <a16:creationId xmlns:a16="http://schemas.microsoft.com/office/drawing/2014/main" id="{36CEF4E9-2AA7-764B-9B47-81A6F0DB06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0" name="Text Placeholder 4">
            <a:extLst>
              <a:ext uri="{FF2B5EF4-FFF2-40B4-BE49-F238E27FC236}">
                <a16:creationId xmlns:a16="http://schemas.microsoft.com/office/drawing/2014/main" id="{F9B4A941-ADB0-2346-8DE7-6F81F6ED01D8}"/>
              </a:ext>
            </a:extLst>
          </p:cNvPr>
          <p:cNvSpPr>
            <a:spLocks noGrp="1"/>
          </p:cNvSpPr>
          <p:nvPr>
            <p:ph type="body" sz="quarter" idx="12"/>
          </p:nvPr>
        </p:nvSpPr>
        <p:spPr>
          <a:xfrm>
            <a:off x="9261710"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1" name="Text Placeholder 10">
            <a:extLst>
              <a:ext uri="{FF2B5EF4-FFF2-40B4-BE49-F238E27FC236}">
                <a16:creationId xmlns:a16="http://schemas.microsoft.com/office/drawing/2014/main" id="{C3F0919B-269C-9E4C-B065-AFAD90948DF2}"/>
              </a:ext>
            </a:extLst>
          </p:cNvPr>
          <p:cNvSpPr>
            <a:spLocks noGrp="1"/>
          </p:cNvSpPr>
          <p:nvPr>
            <p:ph type="body" sz="quarter" idx="13"/>
          </p:nvPr>
        </p:nvSpPr>
        <p:spPr>
          <a:xfrm>
            <a:off x="9261483"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449200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pic>
        <p:nvPicPr>
          <p:cNvPr id="11" name="Picture 10">
            <a:extLst>
              <a:ext uri="{FF2B5EF4-FFF2-40B4-BE49-F238E27FC236}">
                <a16:creationId xmlns:a16="http://schemas.microsoft.com/office/drawing/2014/main" id="{204BA01A-F555-5243-8E79-AF9ACD428D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3">
            <a:extLst>
              <a:ext uri="{FF2B5EF4-FFF2-40B4-BE49-F238E27FC236}">
                <a16:creationId xmlns:a16="http://schemas.microsoft.com/office/drawing/2014/main" id="{E878FC55-6669-014C-BF7F-05C78227E793}"/>
              </a:ext>
            </a:extLst>
          </p:cNvPr>
          <p:cNvSpPr>
            <a:spLocks noGrp="1"/>
          </p:cNvSpPr>
          <p:nvPr>
            <p:ph sz="quarter" idx="14"/>
          </p:nvPr>
        </p:nvSpPr>
        <p:spPr>
          <a:xfrm>
            <a:off x="7004789" y="409155"/>
            <a:ext cx="4587143" cy="55344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7656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photo">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BDA2CA-A402-9248-9407-E0D58A0A26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16328" y="0"/>
            <a:ext cx="6975672" cy="6858000"/>
          </a:xfrm>
          <a:prstGeom prst="rect">
            <a:avLst/>
          </a:prstGeom>
        </p:spPr>
      </p:pic>
      <p:pic>
        <p:nvPicPr>
          <p:cNvPr id="12" name="Picture 11">
            <a:extLst>
              <a:ext uri="{FF2B5EF4-FFF2-40B4-BE49-F238E27FC236}">
                <a16:creationId xmlns:a16="http://schemas.microsoft.com/office/drawing/2014/main" id="{FFA2C060-8FAF-5E4D-A78A-9FE2A82979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6922445" cy="6858000"/>
          </a:xfrm>
          <a:prstGeom prst="rect">
            <a:avLst/>
          </a:prstGeom>
        </p:spPr>
      </p:pic>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53786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94540-5040-5348-A2E5-F9476439BD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4501" cy="6858000"/>
          </a:xfrm>
          <a:prstGeom prst="rect">
            <a:avLst/>
          </a:prstGeom>
        </p:spPr>
      </p:pic>
      <p:pic>
        <p:nvPicPr>
          <p:cNvPr id="11" name="Picture 1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7025227" cy="6858000"/>
          </a:xfrm>
          <a:prstGeom prst="rect">
            <a:avLst/>
          </a:prstGeom>
        </p:spPr>
      </p:pic>
      <p:sp>
        <p:nvSpPr>
          <p:cNvPr id="9" name="Rectangle 8">
            <a:extLst>
              <a:ext uri="{FF2B5EF4-FFF2-40B4-BE49-F238E27FC236}">
                <a16:creationId xmlns:a16="http://schemas.microsoft.com/office/drawing/2014/main" id="{24EAED40-3B66-C345-9D22-ADA39621ADE1}"/>
              </a:ext>
            </a:extLst>
          </p:cNvPr>
          <p:cNvSpPr/>
          <p:nvPr userDrawn="1"/>
        </p:nvSpPr>
        <p:spPr>
          <a:xfrm>
            <a:off x="0" y="0"/>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9C8904E-8F37-7542-A597-118EFA64091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2F42896-EF95-EF46-A607-71C7CD584A0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2" name="Text Placeholder 4">
            <a:extLst>
              <a:ext uri="{FF2B5EF4-FFF2-40B4-BE49-F238E27FC236}">
                <a16:creationId xmlns:a16="http://schemas.microsoft.com/office/drawing/2014/main" id="{704B1D35-8B1F-BE48-A525-AEDC96DE52F3}"/>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D1B56FF-3789-064E-A90A-911CAAEFE8C2}"/>
              </a:ext>
            </a:extLst>
          </p:cNvPr>
          <p:cNvSpPr>
            <a:spLocks noGrp="1"/>
          </p:cNvSpPr>
          <p:nvPr>
            <p:ph type="body" sz="quarter" idx="13"/>
          </p:nvPr>
        </p:nvSpPr>
        <p:spPr>
          <a:xfrm>
            <a:off x="690563"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557353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B133A3-03C2-1B43-B06D-8C77D978C3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09127B54-985E-174C-B938-988BD5E10719}"/>
              </a:ext>
            </a:extLst>
          </p:cNvPr>
          <p:cNvSpPr>
            <a:spLocks noGrp="1"/>
          </p:cNvSpPr>
          <p:nvPr>
            <p:ph sz="quarter" idx="14"/>
          </p:nvPr>
        </p:nvSpPr>
        <p:spPr>
          <a:xfrm>
            <a:off x="740501"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1609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9C3F8-37FE-BB48-A6DE-90606FACA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25"/>
          <a:stretch/>
        </p:blipFill>
        <p:spPr>
          <a:xfrm>
            <a:off x="0" y="5060"/>
            <a:ext cx="7004790" cy="6852939"/>
          </a:xfrm>
          <a:prstGeom prst="rect">
            <a:avLst/>
          </a:prstGeom>
        </p:spPr>
      </p:pic>
      <p:pic>
        <p:nvPicPr>
          <p:cNvPr id="13" name="Picture 12">
            <a:extLst>
              <a:ext uri="{FF2B5EF4-FFF2-40B4-BE49-F238E27FC236}">
                <a16:creationId xmlns:a16="http://schemas.microsoft.com/office/drawing/2014/main" id="{37F0CD5D-5192-0E4D-AEEF-BFDB334B67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269555" y="0"/>
            <a:ext cx="6922445" cy="6858000"/>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66D3ED80-E39E-1D42-BB2D-7F2B765D53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6447987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23B3A-9A60-D843-9376-76356B773C9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7" name="Picture 6">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1" y="0"/>
            <a:ext cx="7025227" cy="6858000"/>
          </a:xfrm>
          <a:prstGeom prst="rect">
            <a:avLst/>
          </a:prstGeom>
        </p:spPr>
      </p:pic>
      <p:sp>
        <p:nvSpPr>
          <p:cNvPr id="8" name="Rectangle 7">
            <a:extLst>
              <a:ext uri="{FF2B5EF4-FFF2-40B4-BE49-F238E27FC236}">
                <a16:creationId xmlns:a16="http://schemas.microsoft.com/office/drawing/2014/main" id="{9707FE3B-B3BF-904B-A67D-6446D86AAECA}"/>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334F00-9177-AB4C-B54E-E2695F2F1D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69CCD99-5521-0242-8DEC-F1B5F3A1F60C}"/>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8595D63E-BC42-1146-B24F-06509814CFA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4">
            <a:extLst>
              <a:ext uri="{FF2B5EF4-FFF2-40B4-BE49-F238E27FC236}">
                <a16:creationId xmlns:a16="http://schemas.microsoft.com/office/drawing/2014/main" id="{2581CCD9-DBDF-A04F-BE7F-A1E74F16BFE3}"/>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B0D2C7CC-DB9B-504F-9CCD-BFD8E6941364}"/>
              </a:ext>
            </a:extLst>
          </p:cNvPr>
          <p:cNvSpPr>
            <a:spLocks noGrp="1"/>
          </p:cNvSpPr>
          <p:nvPr>
            <p:ph type="body" sz="quarter" idx="13"/>
          </p:nvPr>
        </p:nvSpPr>
        <p:spPr>
          <a:xfrm>
            <a:off x="7066168"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870828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531F4-9830-144F-A3F7-1D04698E31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2243" y="0"/>
            <a:ext cx="5279757" cy="6858000"/>
          </a:xfrm>
          <a:prstGeom prst="rect">
            <a:avLst/>
          </a:prstGeom>
        </p:spPr>
      </p:pic>
      <p:pic>
        <p:nvPicPr>
          <p:cNvPr id="11" name="Picture 10">
            <a:extLst>
              <a:ext uri="{FF2B5EF4-FFF2-40B4-BE49-F238E27FC236}">
                <a16:creationId xmlns:a16="http://schemas.microsoft.com/office/drawing/2014/main" id="{9ECA90B5-B96E-5541-AC50-F7225DAECB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829588"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E3578359-8965-584A-8573-9964BD265244}"/>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dirty="0"/>
          </a:p>
        </p:txBody>
      </p:sp>
      <p:sp>
        <p:nvSpPr>
          <p:cNvPr id="8" name="Footer Placeholder 4">
            <a:extLst>
              <a:ext uri="{FF2B5EF4-FFF2-40B4-BE49-F238E27FC236}">
                <a16:creationId xmlns:a16="http://schemas.microsoft.com/office/drawing/2014/main" id="{2733FE1D-CE43-3548-A674-F540F897E8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9" name="Text Placeholder 4">
            <a:extLst>
              <a:ext uri="{FF2B5EF4-FFF2-40B4-BE49-F238E27FC236}">
                <a16:creationId xmlns:a16="http://schemas.microsoft.com/office/drawing/2014/main" id="{7B1594EE-4188-2C45-8155-BCB0CB710BA1}"/>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0" name="Text Placeholder 10">
            <a:extLst>
              <a:ext uri="{FF2B5EF4-FFF2-40B4-BE49-F238E27FC236}">
                <a16:creationId xmlns:a16="http://schemas.microsoft.com/office/drawing/2014/main" id="{A21C1B79-587D-0B40-8BD1-2973978B23FF}"/>
              </a:ext>
            </a:extLst>
          </p:cNvPr>
          <p:cNvSpPr>
            <a:spLocks noGrp="1"/>
          </p:cNvSpPr>
          <p:nvPr>
            <p:ph type="body" sz="quarter" idx="13"/>
          </p:nvPr>
        </p:nvSpPr>
        <p:spPr>
          <a:xfrm>
            <a:off x="690563"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21925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A9D30-F060-1D4C-AF34-4B25E99F3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a:noFill/>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4C8C539A-B9F5-3B4A-A710-0AC44B8500C0}"/>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81ADBCD1-FE7F-6A41-B988-B164459D74F5}"/>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9" name="Text Placeholder 4">
            <a:extLst>
              <a:ext uri="{FF2B5EF4-FFF2-40B4-BE49-F238E27FC236}">
                <a16:creationId xmlns:a16="http://schemas.microsoft.com/office/drawing/2014/main" id="{DF987627-A23C-CE44-B342-21227574F2F8}"/>
              </a:ext>
            </a:extLst>
          </p:cNvPr>
          <p:cNvSpPr>
            <a:spLocks noGrp="1"/>
          </p:cNvSpPr>
          <p:nvPr>
            <p:ph type="body" sz="quarter" idx="12"/>
          </p:nvPr>
        </p:nvSpPr>
        <p:spPr>
          <a:xfrm>
            <a:off x="690563"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 name="Text Placeholder 10">
            <a:extLst>
              <a:ext uri="{FF2B5EF4-FFF2-40B4-BE49-F238E27FC236}">
                <a16:creationId xmlns:a16="http://schemas.microsoft.com/office/drawing/2014/main" id="{282BA94C-79FF-7C48-9BD4-C20E250E6BB9}"/>
              </a:ext>
            </a:extLst>
          </p:cNvPr>
          <p:cNvSpPr>
            <a:spLocks noGrp="1"/>
          </p:cNvSpPr>
          <p:nvPr>
            <p:ph type="body" sz="quarter" idx="13"/>
          </p:nvPr>
        </p:nvSpPr>
        <p:spPr>
          <a:xfrm>
            <a:off x="690336"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423313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White 2/3 Vertical 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775E9-5CCC-C744-A347-FD6D7E136C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
            <a:ext cx="12192000" cy="6858004"/>
          </a:xfrm>
          <a:prstGeom prst="rect">
            <a:avLst/>
          </a:prstGeom>
        </p:spPr>
      </p:pic>
      <p:pic>
        <p:nvPicPr>
          <p:cNvPr id="7" name="Picture 6">
            <a:extLst>
              <a:ext uri="{FF2B5EF4-FFF2-40B4-BE49-F238E27FC236}">
                <a16:creationId xmlns:a16="http://schemas.microsoft.com/office/drawing/2014/main" id="{4DCEB482-CB6F-9443-B65C-344097BAE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
            <a:ext cx="8975358" cy="6858002"/>
          </a:xfrm>
          <a:prstGeom prst="rect">
            <a:avLst/>
          </a:prstGeom>
        </p:spPr>
      </p:pic>
      <p:sp>
        <p:nvSpPr>
          <p:cNvPr id="3" name="Rectangle 2">
            <a:extLst>
              <a:ext uri="{FF2B5EF4-FFF2-40B4-BE49-F238E27FC236}">
                <a16:creationId xmlns:a16="http://schemas.microsoft.com/office/drawing/2014/main" id="{9F81BD2C-23D2-9A45-9DB5-8F1EE961A1D2}"/>
              </a:ext>
            </a:extLst>
          </p:cNvPr>
          <p:cNvSpPr/>
          <p:nvPr userDrawn="1"/>
        </p:nvSpPr>
        <p:spPr>
          <a:xfrm>
            <a:off x="-1"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Slide Number Placeholder 3">
            <a:extLst>
              <a:ext uri="{FF2B5EF4-FFF2-40B4-BE49-F238E27FC236}">
                <a16:creationId xmlns:a16="http://schemas.microsoft.com/office/drawing/2014/main" id="{59ADB7D6-40AA-4343-B4E2-199A3471845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2AF9912-614E-3D4E-B416-F91AEA4D98B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4">
            <a:extLst>
              <a:ext uri="{FF2B5EF4-FFF2-40B4-BE49-F238E27FC236}">
                <a16:creationId xmlns:a16="http://schemas.microsoft.com/office/drawing/2014/main" id="{B86759D7-D894-C44E-9567-82395339F60B}"/>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5A426FAF-7F34-FC4E-843C-F3343DAA5D7D}"/>
              </a:ext>
            </a:extLst>
          </p:cNvPr>
          <p:cNvSpPr>
            <a:spLocks noGrp="1"/>
          </p:cNvSpPr>
          <p:nvPr>
            <p:ph type="body" sz="quarter" idx="13"/>
          </p:nvPr>
        </p:nvSpPr>
        <p:spPr>
          <a:xfrm>
            <a:off x="690563"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3241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R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9DE87-6EEF-3940-A3AD-63C710FF05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166090" cy="6858000"/>
          </a:xfrm>
          <a:prstGeom prst="rect">
            <a:avLst/>
          </a:prstGeom>
        </p:spPr>
      </p:pic>
      <p:pic>
        <p:nvPicPr>
          <p:cNvPr id="9" name="Picture 8">
            <a:extLst>
              <a:ext uri="{FF2B5EF4-FFF2-40B4-BE49-F238E27FC236}">
                <a16:creationId xmlns:a16="http://schemas.microsoft.com/office/drawing/2014/main" id="{A043347A-8824-134B-969C-EA6D89DDE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362412" y="1"/>
            <a:ext cx="8829588" cy="6858000"/>
          </a:xfrm>
          <a:prstGeom prst="rect">
            <a:avLst/>
          </a:prstGeom>
        </p:spPr>
      </p:pic>
      <p:sp>
        <p:nvSpPr>
          <p:cNvPr id="3" name="Slide Number Placeholder 2">
            <a:extLst>
              <a:ext uri="{FF2B5EF4-FFF2-40B4-BE49-F238E27FC236}">
                <a16:creationId xmlns:a16="http://schemas.microsoft.com/office/drawing/2014/main" id="{4CCFA468-8EFE-AA4A-81B8-1C67BE261F2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43909DC2-BE66-1C49-B91D-17F11BADE0F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1" name="Text Placeholder 4">
            <a:extLst>
              <a:ext uri="{FF2B5EF4-FFF2-40B4-BE49-F238E27FC236}">
                <a16:creationId xmlns:a16="http://schemas.microsoft.com/office/drawing/2014/main" id="{BB4AF51A-EE15-B041-8C64-36E9C5F752A4}"/>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2" name="Text Placeholder 10">
            <a:extLst>
              <a:ext uri="{FF2B5EF4-FFF2-40B4-BE49-F238E27FC236}">
                <a16:creationId xmlns:a16="http://schemas.microsoft.com/office/drawing/2014/main" id="{F326052C-8051-C340-BDCA-346D55AD4C42}"/>
              </a:ext>
            </a:extLst>
          </p:cNvPr>
          <p:cNvSpPr>
            <a:spLocks noGrp="1"/>
          </p:cNvSpPr>
          <p:nvPr>
            <p:ph type="body" sz="quarter" idx="13"/>
          </p:nvPr>
        </p:nvSpPr>
        <p:spPr>
          <a:xfrm>
            <a:off x="5166089"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3" name="Picture 12">
            <a:extLst>
              <a:ext uri="{FF2B5EF4-FFF2-40B4-BE49-F238E27FC236}">
                <a16:creationId xmlns:a16="http://schemas.microsoft.com/office/drawing/2014/main" id="{C14DB485-0F3D-F040-AC9D-9CB786ADC6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5175866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BA9E0-74B5-A94D-9C77-2F114BF497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3024" y="-4"/>
            <a:ext cx="12168975" cy="6858004"/>
          </a:xfrm>
          <a:prstGeom prst="rect">
            <a:avLst/>
          </a:prstGeom>
        </p:spPr>
      </p:pic>
      <p:pic>
        <p:nvPicPr>
          <p:cNvPr id="9" name="Picture 8">
            <a:extLst>
              <a:ext uri="{FF2B5EF4-FFF2-40B4-BE49-F238E27FC236}">
                <a16:creationId xmlns:a16="http://schemas.microsoft.com/office/drawing/2014/main" id="{C82C51DA-DABE-7A4C-9D9C-570F19437A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216642" y="-2"/>
            <a:ext cx="8975358" cy="6858002"/>
          </a:xfrm>
          <a:prstGeom prst="rect">
            <a:avLst/>
          </a:prstGeom>
        </p:spPr>
      </p:pic>
      <p:sp>
        <p:nvSpPr>
          <p:cNvPr id="8" name="Rectangle 7">
            <a:extLst>
              <a:ext uri="{FF2B5EF4-FFF2-40B4-BE49-F238E27FC236}">
                <a16:creationId xmlns:a16="http://schemas.microsoft.com/office/drawing/2014/main" id="{386318BD-2EA1-CE47-8E18-24A7381896E3}"/>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B76BF9-BEC3-AB44-9BB8-8CF64D29F2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0918766E-9F94-0541-B9DB-85FA913A85B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76E834AA-BADA-3E4A-A55C-1374006E90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sp>
        <p:nvSpPr>
          <p:cNvPr id="12" name="Text Placeholder 4">
            <a:extLst>
              <a:ext uri="{FF2B5EF4-FFF2-40B4-BE49-F238E27FC236}">
                <a16:creationId xmlns:a16="http://schemas.microsoft.com/office/drawing/2014/main" id="{FCF5473B-04DA-0742-BE53-B53240C31037}"/>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Your headline here</a:t>
            </a:r>
          </a:p>
        </p:txBody>
      </p:sp>
      <p:sp>
        <p:nvSpPr>
          <p:cNvPr id="13" name="Text Placeholder 10">
            <a:extLst>
              <a:ext uri="{FF2B5EF4-FFF2-40B4-BE49-F238E27FC236}">
                <a16:creationId xmlns:a16="http://schemas.microsoft.com/office/drawing/2014/main" id="{243CF364-A487-EB47-A043-A5782070FB10}"/>
              </a:ext>
            </a:extLst>
          </p:cNvPr>
          <p:cNvSpPr>
            <a:spLocks noGrp="1"/>
          </p:cNvSpPr>
          <p:nvPr>
            <p:ph type="body" sz="quarter" idx="13"/>
          </p:nvPr>
        </p:nvSpPr>
        <p:spPr>
          <a:xfrm>
            <a:off x="5166089"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49032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2/3 Horizon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86" y="-1"/>
            <a:ext cx="12230482" cy="2432239"/>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EBAAD392-97C0-B54A-943D-7882EA8C75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1137569"/>
            <a:ext cx="12181888" cy="5720430"/>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CFC3BA17-DDEA-BF44-B298-62602040CFC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AF56C12-F1C8-E842-A487-CD561530E4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2" name="Text Placeholder 9">
            <a:extLst>
              <a:ext uri="{FF2B5EF4-FFF2-40B4-BE49-F238E27FC236}">
                <a16:creationId xmlns:a16="http://schemas.microsoft.com/office/drawing/2014/main" id="{B70FF361-F637-274D-AC78-6E26182BAC81}"/>
              </a:ext>
            </a:extLst>
          </p:cNvPr>
          <p:cNvSpPr>
            <a:spLocks noGrp="1"/>
          </p:cNvSpPr>
          <p:nvPr>
            <p:ph type="body" sz="quarter" idx="12"/>
          </p:nvPr>
        </p:nvSpPr>
        <p:spPr>
          <a:xfrm>
            <a:off x="695325" y="2432238"/>
            <a:ext cx="3305175" cy="3509963"/>
          </a:xfrm>
        </p:spPr>
        <p:txBody>
          <a:bodyPr numCol="1" spcCol="457200"/>
          <a:lstStyle>
            <a:lvl1pPr algn="ctr">
              <a:defRPr>
                <a:solidFill>
                  <a:schemeClr val="bg1"/>
                </a:solidFill>
              </a:defRPr>
            </a:lvl1pPr>
          </a:lstStyle>
          <a:p>
            <a:pPr lvl="0"/>
            <a:endParaRPr lang="en-US" dirty="0"/>
          </a:p>
        </p:txBody>
      </p:sp>
      <p:sp>
        <p:nvSpPr>
          <p:cNvPr id="13" name="Text Placeholder 9">
            <a:extLst>
              <a:ext uri="{FF2B5EF4-FFF2-40B4-BE49-F238E27FC236}">
                <a16:creationId xmlns:a16="http://schemas.microsoft.com/office/drawing/2014/main" id="{F030D7DF-CE07-C346-8215-A6AA3D339970}"/>
              </a:ext>
            </a:extLst>
          </p:cNvPr>
          <p:cNvSpPr>
            <a:spLocks noGrp="1"/>
          </p:cNvSpPr>
          <p:nvPr>
            <p:ph type="body" sz="quarter" idx="13"/>
          </p:nvPr>
        </p:nvSpPr>
        <p:spPr>
          <a:xfrm>
            <a:off x="8277225" y="2432238"/>
            <a:ext cx="3305175" cy="3509963"/>
          </a:xfrm>
        </p:spPr>
        <p:txBody>
          <a:bodyPr numCol="1" spcCol="457200"/>
          <a:lstStyle>
            <a:lvl1pPr algn="ctr">
              <a:defRPr>
                <a:solidFill>
                  <a:schemeClr val="bg1"/>
                </a:solidFill>
              </a:defRPr>
            </a:lvl1pPr>
          </a:lstStyle>
          <a:p>
            <a:pPr lvl="0"/>
            <a:endParaRPr lang="en-US" dirty="0"/>
          </a:p>
        </p:txBody>
      </p:sp>
      <p:sp>
        <p:nvSpPr>
          <p:cNvPr id="14" name="Text Placeholder 9">
            <a:extLst>
              <a:ext uri="{FF2B5EF4-FFF2-40B4-BE49-F238E27FC236}">
                <a16:creationId xmlns:a16="http://schemas.microsoft.com/office/drawing/2014/main" id="{2D621B1D-488F-F44C-9411-A9DF4CCF2553}"/>
              </a:ext>
            </a:extLst>
          </p:cNvPr>
          <p:cNvSpPr>
            <a:spLocks noGrp="1"/>
          </p:cNvSpPr>
          <p:nvPr>
            <p:ph type="body" sz="quarter" idx="14"/>
          </p:nvPr>
        </p:nvSpPr>
        <p:spPr>
          <a:xfrm>
            <a:off x="4486275" y="2432238"/>
            <a:ext cx="3305175" cy="3509963"/>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4209309334"/>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2/3 Horizonta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21D1BF-3238-D247-8FB1-6C25567EC2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2432237"/>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 &lt;Restricted&gt;</a:t>
            </a:r>
          </a:p>
        </p:txBody>
      </p:sp>
      <p:sp>
        <p:nvSpPr>
          <p:cNvPr id="12" name="Title Placeholder 1">
            <a:extLst>
              <a:ext uri="{FF2B5EF4-FFF2-40B4-BE49-F238E27FC236}">
                <a16:creationId xmlns:a16="http://schemas.microsoft.com/office/drawing/2014/main" id="{F443EEA3-8359-464D-B3CA-8C1667BD6666}"/>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BFED734E-DC60-6840-B3B3-BE4C8C505987}"/>
              </a:ext>
            </a:extLst>
          </p:cNvPr>
          <p:cNvSpPr>
            <a:spLocks noGrp="1"/>
          </p:cNvSpPr>
          <p:nvPr>
            <p:ph type="body" sz="quarter" idx="12"/>
          </p:nvPr>
        </p:nvSpPr>
        <p:spPr>
          <a:xfrm>
            <a:off x="695325" y="2432238"/>
            <a:ext cx="3305175" cy="3509963"/>
          </a:xfrm>
        </p:spPr>
        <p:txBody>
          <a:bodyPr numCol="1" spcCol="457200"/>
          <a:lstStyle>
            <a:lvl1pPr algn="ctr">
              <a:defRPr/>
            </a:lvl1pPr>
          </a:lstStyle>
          <a:p>
            <a:pPr lvl="0"/>
            <a:endParaRPr lang="en-US" dirty="0"/>
          </a:p>
        </p:txBody>
      </p:sp>
      <p:sp>
        <p:nvSpPr>
          <p:cNvPr id="16" name="Text Placeholder 9">
            <a:extLst>
              <a:ext uri="{FF2B5EF4-FFF2-40B4-BE49-F238E27FC236}">
                <a16:creationId xmlns:a16="http://schemas.microsoft.com/office/drawing/2014/main" id="{CDCAEB0E-55E6-D941-B039-D32670F33274}"/>
              </a:ext>
            </a:extLst>
          </p:cNvPr>
          <p:cNvSpPr>
            <a:spLocks noGrp="1"/>
          </p:cNvSpPr>
          <p:nvPr>
            <p:ph type="body" sz="quarter" idx="13"/>
          </p:nvPr>
        </p:nvSpPr>
        <p:spPr>
          <a:xfrm>
            <a:off x="8277225" y="2432238"/>
            <a:ext cx="3305175" cy="3509963"/>
          </a:xfrm>
        </p:spPr>
        <p:txBody>
          <a:bodyPr numCol="1" spcCol="457200"/>
          <a:lstStyle>
            <a:lvl1pPr algn="ctr">
              <a:defRPr/>
            </a:lvl1pPr>
          </a:lstStyle>
          <a:p>
            <a:pPr lvl="0"/>
            <a:endParaRPr lang="en-US" dirty="0"/>
          </a:p>
        </p:txBody>
      </p:sp>
      <p:sp>
        <p:nvSpPr>
          <p:cNvPr id="17" name="Text Placeholder 9">
            <a:extLst>
              <a:ext uri="{FF2B5EF4-FFF2-40B4-BE49-F238E27FC236}">
                <a16:creationId xmlns:a16="http://schemas.microsoft.com/office/drawing/2014/main" id="{B316A4E7-6819-744E-93AB-72AE4292A3CC}"/>
              </a:ext>
            </a:extLst>
          </p:cNvPr>
          <p:cNvSpPr>
            <a:spLocks noGrp="1"/>
          </p:cNvSpPr>
          <p:nvPr>
            <p:ph type="body" sz="quarter" idx="14"/>
          </p:nvPr>
        </p:nvSpPr>
        <p:spPr>
          <a:xfrm>
            <a:off x="4486275" y="2432238"/>
            <a:ext cx="3305175" cy="3509963"/>
          </a:xfrm>
        </p:spPr>
        <p:txBody>
          <a:bodyPr numCol="1" spcCol="457200"/>
          <a:lstStyle>
            <a:lvl1pPr algn="ctr">
              <a:defRPr/>
            </a:lvl1pPr>
          </a:lstStyle>
          <a:p>
            <a:pPr lvl="0"/>
            <a:endParaRPr lang="en-US" dirty="0"/>
          </a:p>
        </p:txBody>
      </p:sp>
      <p:pic>
        <p:nvPicPr>
          <p:cNvPr id="18" name="Picture 17" descr="AvanadeLogoNoTM_AWColor_RGB.png">
            <a:extLst>
              <a:ext uri="{FF2B5EF4-FFF2-40B4-BE49-F238E27FC236}">
                <a16:creationId xmlns:a16="http://schemas.microsoft.com/office/drawing/2014/main" id="{0705156F-44DC-1B48-93CF-A68F0CA6DBB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15105320"/>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hite 1/2 Horizontal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51B9F6-7BF9-1D48-A4D3-968E0ED8C60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3218248"/>
          </a:xfrm>
          <a:prstGeom prst="rect">
            <a:avLst/>
          </a:prstGeom>
        </p:spPr>
      </p:pic>
      <p:sp>
        <p:nvSpPr>
          <p:cNvPr id="4" name="Rectangle 3">
            <a:extLst>
              <a:ext uri="{FF2B5EF4-FFF2-40B4-BE49-F238E27FC236}">
                <a16:creationId xmlns:a16="http://schemas.microsoft.com/office/drawing/2014/main" id="{9653E416-5773-3D41-901E-80F99FBBF485}"/>
              </a:ext>
            </a:extLst>
          </p:cNvPr>
          <p:cNvSpPr/>
          <p:nvPr userDrawn="1"/>
        </p:nvSpPr>
        <p:spPr>
          <a:xfrm>
            <a:off x="0" y="0"/>
            <a:ext cx="12192000" cy="32003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4A821663-DC29-3C46-B95F-B4E3B71C213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141522"/>
            <a:ext cx="12191999" cy="2076726"/>
          </a:xfrm>
          <a:prstGeom prst="rect">
            <a:avLst/>
          </a:prstGeom>
        </p:spPr>
      </p:pic>
      <p:sp>
        <p:nvSpPr>
          <p:cNvPr id="3" name="Slide Number Placeholder 2">
            <a:extLst>
              <a:ext uri="{FF2B5EF4-FFF2-40B4-BE49-F238E27FC236}">
                <a16:creationId xmlns:a16="http://schemas.microsoft.com/office/drawing/2014/main" id="{E6704D1E-9033-B24B-855F-01171C83640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6" name="Title Placeholder 1">
            <a:extLst>
              <a:ext uri="{FF2B5EF4-FFF2-40B4-BE49-F238E27FC236}">
                <a16:creationId xmlns:a16="http://schemas.microsoft.com/office/drawing/2014/main" id="{48BDF195-C50B-3740-8700-F82E32D9760F}"/>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5" name="Text Placeholder 9">
            <a:extLst>
              <a:ext uri="{FF2B5EF4-FFF2-40B4-BE49-F238E27FC236}">
                <a16:creationId xmlns:a16="http://schemas.microsoft.com/office/drawing/2014/main" id="{296FF591-0562-F94D-81E9-C1E5AC01A76B}"/>
              </a:ext>
            </a:extLst>
          </p:cNvPr>
          <p:cNvSpPr>
            <a:spLocks noGrp="1"/>
          </p:cNvSpPr>
          <p:nvPr>
            <p:ph type="body" sz="quarter" idx="12"/>
          </p:nvPr>
        </p:nvSpPr>
        <p:spPr>
          <a:xfrm>
            <a:off x="695325" y="3429000"/>
            <a:ext cx="3305175" cy="2513201"/>
          </a:xfrm>
        </p:spPr>
        <p:txBody>
          <a:bodyPr numCol="1" spcCol="457200"/>
          <a:lstStyle>
            <a:lvl1pPr algn="ctr">
              <a:defRPr>
                <a:solidFill>
                  <a:schemeClr val="tx1"/>
                </a:solidFill>
              </a:defRPr>
            </a:lvl1pPr>
          </a:lstStyle>
          <a:p>
            <a:pPr lvl="0"/>
            <a:endParaRPr lang="en-US" dirty="0"/>
          </a:p>
        </p:txBody>
      </p:sp>
      <p:sp>
        <p:nvSpPr>
          <p:cNvPr id="16" name="Text Placeholder 9">
            <a:extLst>
              <a:ext uri="{FF2B5EF4-FFF2-40B4-BE49-F238E27FC236}">
                <a16:creationId xmlns:a16="http://schemas.microsoft.com/office/drawing/2014/main" id="{D7664EFB-1360-0745-A302-BC0184BF57C0}"/>
              </a:ext>
            </a:extLst>
          </p:cNvPr>
          <p:cNvSpPr>
            <a:spLocks noGrp="1"/>
          </p:cNvSpPr>
          <p:nvPr>
            <p:ph type="body" sz="quarter" idx="13"/>
          </p:nvPr>
        </p:nvSpPr>
        <p:spPr>
          <a:xfrm>
            <a:off x="8277225" y="3429000"/>
            <a:ext cx="3305175" cy="2513201"/>
          </a:xfrm>
        </p:spPr>
        <p:txBody>
          <a:bodyPr numCol="1" spcCol="457200"/>
          <a:lstStyle>
            <a:lvl1pPr algn="ctr">
              <a:defRPr>
                <a:solidFill>
                  <a:schemeClr val="tx1"/>
                </a:solidFill>
              </a:defRPr>
            </a:lvl1pPr>
          </a:lstStyle>
          <a:p>
            <a:pPr lvl="0"/>
            <a:endParaRPr lang="en-US" dirty="0"/>
          </a:p>
        </p:txBody>
      </p:sp>
      <p:sp>
        <p:nvSpPr>
          <p:cNvPr id="17" name="Text Placeholder 9">
            <a:extLst>
              <a:ext uri="{FF2B5EF4-FFF2-40B4-BE49-F238E27FC236}">
                <a16:creationId xmlns:a16="http://schemas.microsoft.com/office/drawing/2014/main" id="{CA8CE5AF-3AF2-B14D-B201-3EDEF5052773}"/>
              </a:ext>
            </a:extLst>
          </p:cNvPr>
          <p:cNvSpPr>
            <a:spLocks noGrp="1"/>
          </p:cNvSpPr>
          <p:nvPr>
            <p:ph type="body" sz="quarter" idx="14"/>
          </p:nvPr>
        </p:nvSpPr>
        <p:spPr>
          <a:xfrm>
            <a:off x="4486275" y="3429000"/>
            <a:ext cx="3305175" cy="25132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27356448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hite 1/2 Horizontal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87945" cy="3232866"/>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Title Placeholder 1">
            <a:extLst>
              <a:ext uri="{FF2B5EF4-FFF2-40B4-BE49-F238E27FC236}">
                <a16:creationId xmlns:a16="http://schemas.microsoft.com/office/drawing/2014/main" id="{BC4947CB-BDB7-954E-B10A-3981E09DE56E}"/>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3" name="Text Placeholder 9">
            <a:extLst>
              <a:ext uri="{FF2B5EF4-FFF2-40B4-BE49-F238E27FC236}">
                <a16:creationId xmlns:a16="http://schemas.microsoft.com/office/drawing/2014/main" id="{D0554718-960F-B14D-8516-D9B61B289FBE}"/>
              </a:ext>
            </a:extLst>
          </p:cNvPr>
          <p:cNvSpPr>
            <a:spLocks noGrp="1"/>
          </p:cNvSpPr>
          <p:nvPr>
            <p:ph type="body" sz="quarter" idx="12"/>
          </p:nvPr>
        </p:nvSpPr>
        <p:spPr>
          <a:xfrm>
            <a:off x="695325" y="3238500"/>
            <a:ext cx="3305175" cy="2703701"/>
          </a:xfrm>
        </p:spPr>
        <p:txBody>
          <a:bodyPr numCol="1" spcCol="457200"/>
          <a:lstStyle>
            <a:lvl1pPr algn="ctr">
              <a:defRPr>
                <a:solidFill>
                  <a:schemeClr val="tx1"/>
                </a:solidFill>
              </a:defRPr>
            </a:lvl1pPr>
          </a:lstStyle>
          <a:p>
            <a:pPr lvl="0"/>
            <a:endParaRPr lang="en-US" dirty="0"/>
          </a:p>
        </p:txBody>
      </p:sp>
      <p:sp>
        <p:nvSpPr>
          <p:cNvPr id="14" name="Text Placeholder 9">
            <a:extLst>
              <a:ext uri="{FF2B5EF4-FFF2-40B4-BE49-F238E27FC236}">
                <a16:creationId xmlns:a16="http://schemas.microsoft.com/office/drawing/2014/main" id="{55EC3826-FC52-0E40-8C4F-E7018634A235}"/>
              </a:ext>
            </a:extLst>
          </p:cNvPr>
          <p:cNvSpPr>
            <a:spLocks noGrp="1"/>
          </p:cNvSpPr>
          <p:nvPr>
            <p:ph type="body" sz="quarter" idx="13"/>
          </p:nvPr>
        </p:nvSpPr>
        <p:spPr>
          <a:xfrm>
            <a:off x="8277225" y="3238500"/>
            <a:ext cx="3305175" cy="2703701"/>
          </a:xfrm>
        </p:spPr>
        <p:txBody>
          <a:bodyPr numCol="1" spcCol="457200"/>
          <a:lstStyle>
            <a:lvl1pPr algn="ctr">
              <a:defRPr>
                <a:solidFill>
                  <a:schemeClr val="tx1"/>
                </a:solidFill>
              </a:defRPr>
            </a:lvl1pPr>
          </a:lstStyle>
          <a:p>
            <a:pPr lvl="0"/>
            <a:endParaRPr lang="en-US" dirty="0"/>
          </a:p>
        </p:txBody>
      </p:sp>
      <p:sp>
        <p:nvSpPr>
          <p:cNvPr id="15" name="Text Placeholder 9">
            <a:extLst>
              <a:ext uri="{FF2B5EF4-FFF2-40B4-BE49-F238E27FC236}">
                <a16:creationId xmlns:a16="http://schemas.microsoft.com/office/drawing/2014/main" id="{6F8901E3-717C-FF42-BB5A-E018F5CE2925}"/>
              </a:ext>
            </a:extLst>
          </p:cNvPr>
          <p:cNvSpPr>
            <a:spLocks noGrp="1"/>
          </p:cNvSpPr>
          <p:nvPr>
            <p:ph type="body" sz="quarter" idx="14"/>
          </p:nvPr>
        </p:nvSpPr>
        <p:spPr>
          <a:xfrm>
            <a:off x="4486275" y="3238500"/>
            <a:ext cx="3305175" cy="2703701"/>
          </a:xfrm>
        </p:spPr>
        <p:txBody>
          <a:bodyPr numCol="1" spcCol="457200"/>
          <a:lstStyle>
            <a:lvl1pPr algn="ctr">
              <a:defRPr>
                <a:solidFill>
                  <a:schemeClr val="tx1"/>
                </a:solidFill>
              </a:defRPr>
            </a:lvl1pPr>
          </a:lstStyle>
          <a:p>
            <a:pPr lvl="0"/>
            <a:endParaRPr lang="en-US" dirty="0"/>
          </a:p>
        </p:txBody>
      </p:sp>
    </p:spTree>
    <p:extLst>
      <p:ext uri="{BB962C8B-B14F-4D97-AF65-F5344CB8AC3E}">
        <p14:creationId xmlns:p14="http://schemas.microsoft.com/office/powerpoint/2010/main" val="42575907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adient 1/2 Horizontal">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741" y="0"/>
            <a:ext cx="12148665" cy="3115160"/>
          </a:xfrm>
          <a:prstGeom prst="rect">
            <a:avLst/>
          </a:prstGeom>
        </p:spPr>
      </p:pic>
      <p:sp>
        <p:nvSpPr>
          <p:cNvPr id="12" name="Rectangle 11">
            <a:extLst>
              <a:ext uri="{FF2B5EF4-FFF2-40B4-BE49-F238E27FC236}">
                <a16:creationId xmlns:a16="http://schemas.microsoft.com/office/drawing/2014/main" id="{11F2DB86-AB28-AF47-9A44-81D54FBDFA47}"/>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8" name="Picture 17">
            <a:extLst>
              <a:ext uri="{FF2B5EF4-FFF2-40B4-BE49-F238E27FC236}">
                <a16:creationId xmlns:a16="http://schemas.microsoft.com/office/drawing/2014/main" id="{62989E61-9A2A-4B48-97FE-229743872B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021438"/>
            <a:ext cx="12181888" cy="4836562"/>
          </a:xfrm>
          <a:prstGeom prst="rect">
            <a:avLst/>
          </a:prstGeom>
        </p:spPr>
      </p:pic>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AFAA4FC-20A7-5E4A-9DA4-CFCED2C4306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8181C62-73B3-9946-8DE9-FC555F43CB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13" name="Title Placeholder 1">
            <a:extLst>
              <a:ext uri="{FF2B5EF4-FFF2-40B4-BE49-F238E27FC236}">
                <a16:creationId xmlns:a16="http://schemas.microsoft.com/office/drawing/2014/main" id="{488C9DCE-B1E2-A041-A290-5E3F8FFE9C91}"/>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dirty="0"/>
              <a:t>Click to edit Master title style</a:t>
            </a:r>
          </a:p>
        </p:txBody>
      </p:sp>
      <p:sp>
        <p:nvSpPr>
          <p:cNvPr id="14" name="Text Placeholder 9">
            <a:extLst>
              <a:ext uri="{FF2B5EF4-FFF2-40B4-BE49-F238E27FC236}">
                <a16:creationId xmlns:a16="http://schemas.microsoft.com/office/drawing/2014/main" id="{6D07B1A5-D4D0-CD4B-A9C3-5B2D5D8F376A}"/>
              </a:ext>
            </a:extLst>
          </p:cNvPr>
          <p:cNvSpPr>
            <a:spLocks noGrp="1"/>
          </p:cNvSpPr>
          <p:nvPr>
            <p:ph type="body" sz="quarter" idx="12"/>
          </p:nvPr>
        </p:nvSpPr>
        <p:spPr>
          <a:xfrm>
            <a:off x="695325" y="3238500"/>
            <a:ext cx="3305175" cy="2703701"/>
          </a:xfrm>
        </p:spPr>
        <p:txBody>
          <a:bodyPr numCol="1" spcCol="457200"/>
          <a:lstStyle>
            <a:lvl1pPr algn="ctr">
              <a:defRPr>
                <a:solidFill>
                  <a:schemeClr val="bg1"/>
                </a:solidFill>
              </a:defRPr>
            </a:lvl1pPr>
          </a:lstStyle>
          <a:p>
            <a:pPr lvl="0"/>
            <a:endParaRPr lang="en-US" dirty="0"/>
          </a:p>
        </p:txBody>
      </p:sp>
      <p:sp>
        <p:nvSpPr>
          <p:cNvPr id="16" name="Text Placeholder 9">
            <a:extLst>
              <a:ext uri="{FF2B5EF4-FFF2-40B4-BE49-F238E27FC236}">
                <a16:creationId xmlns:a16="http://schemas.microsoft.com/office/drawing/2014/main" id="{CF4DDD2E-E4B1-3F44-83B3-3BD859476F15}"/>
              </a:ext>
            </a:extLst>
          </p:cNvPr>
          <p:cNvSpPr>
            <a:spLocks noGrp="1"/>
          </p:cNvSpPr>
          <p:nvPr>
            <p:ph type="body" sz="quarter" idx="13"/>
          </p:nvPr>
        </p:nvSpPr>
        <p:spPr>
          <a:xfrm>
            <a:off x="8277225" y="3238500"/>
            <a:ext cx="3305175" cy="2703701"/>
          </a:xfrm>
        </p:spPr>
        <p:txBody>
          <a:bodyPr numCol="1" spcCol="457200"/>
          <a:lstStyle>
            <a:lvl1pPr algn="ctr">
              <a:defRPr>
                <a:solidFill>
                  <a:schemeClr val="bg1"/>
                </a:solidFill>
              </a:defRPr>
            </a:lvl1pPr>
          </a:lstStyle>
          <a:p>
            <a:pPr lvl="0"/>
            <a:endParaRPr lang="en-US" dirty="0"/>
          </a:p>
        </p:txBody>
      </p:sp>
      <p:sp>
        <p:nvSpPr>
          <p:cNvPr id="17" name="Text Placeholder 9">
            <a:extLst>
              <a:ext uri="{FF2B5EF4-FFF2-40B4-BE49-F238E27FC236}">
                <a16:creationId xmlns:a16="http://schemas.microsoft.com/office/drawing/2014/main" id="{0AA35EFF-4434-A44F-A9D7-FDA7829E93FA}"/>
              </a:ext>
            </a:extLst>
          </p:cNvPr>
          <p:cNvSpPr>
            <a:spLocks noGrp="1"/>
          </p:cNvSpPr>
          <p:nvPr>
            <p:ph type="body" sz="quarter" idx="14"/>
          </p:nvPr>
        </p:nvSpPr>
        <p:spPr>
          <a:xfrm>
            <a:off x="4486275" y="3238500"/>
            <a:ext cx="3305175" cy="2703701"/>
          </a:xfrm>
        </p:spPr>
        <p:txBody>
          <a:bodyPr numCol="1" spcCol="457200"/>
          <a:lstStyle>
            <a:lvl1pPr algn="ctr">
              <a:defRPr>
                <a:solidFill>
                  <a:schemeClr val="bg1"/>
                </a:solidFill>
              </a:defRPr>
            </a:lvl1pPr>
          </a:lstStyle>
          <a:p>
            <a:pPr lvl="0"/>
            <a:endParaRPr lang="en-US" dirty="0"/>
          </a:p>
        </p:txBody>
      </p:sp>
    </p:spTree>
    <p:extLst>
      <p:ext uri="{BB962C8B-B14F-4D97-AF65-F5344CB8AC3E}">
        <p14:creationId xmlns:p14="http://schemas.microsoft.com/office/powerpoint/2010/main" val="19657851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B3C7FBFB-51F9-E84B-A61C-1CFA106FD35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C7B9747C-205B-8245-9A5E-9CCCA7EF40A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&lt;Restricted&gt;</a:t>
            </a:r>
          </a:p>
        </p:txBody>
      </p:sp>
      <p:sp>
        <p:nvSpPr>
          <p:cNvPr id="7" name="Title 5">
            <a:extLst>
              <a:ext uri="{FF2B5EF4-FFF2-40B4-BE49-F238E27FC236}">
                <a16:creationId xmlns:a16="http://schemas.microsoft.com/office/drawing/2014/main" id="{30431CBE-EEB3-5740-8373-2D08EC137D42}"/>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dirty="0"/>
              <a:t>Add your quote here</a:t>
            </a:r>
          </a:p>
        </p:txBody>
      </p:sp>
      <p:sp>
        <p:nvSpPr>
          <p:cNvPr id="8" name="Text Placeholder 11">
            <a:extLst>
              <a:ext uri="{FF2B5EF4-FFF2-40B4-BE49-F238E27FC236}">
                <a16:creationId xmlns:a16="http://schemas.microsoft.com/office/drawing/2014/main" id="{59C649F0-1502-9F46-9D14-CA711CA43FBF}"/>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dirty="0">
                <a:solidFill>
                  <a:schemeClr val="bg1"/>
                </a:solidFill>
              </a:rPr>
              <a:t>Insert authors quote details here</a:t>
            </a:r>
          </a:p>
          <a:p>
            <a:pPr>
              <a:lnSpc>
                <a:spcPct val="95000"/>
              </a:lnSpc>
              <a:spcBef>
                <a:spcPts val="0"/>
              </a:spcBef>
            </a:pPr>
            <a:r>
              <a:rPr lang="en-US" dirty="0">
                <a:solidFill>
                  <a:schemeClr val="bg1"/>
                </a:solidFill>
              </a:rPr>
              <a:t>maximum 3 lines at 20pt, minimum 14pt. </a:t>
            </a:r>
          </a:p>
        </p:txBody>
      </p:sp>
    </p:spTree>
    <p:extLst>
      <p:ext uri="{BB962C8B-B14F-4D97-AF65-F5344CB8AC3E}">
        <p14:creationId xmlns:p14="http://schemas.microsoft.com/office/powerpoint/2010/main" val="14575575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1973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77FDB1-A738-B345-8DC2-A7A1C1DA25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pic>
        <p:nvPicPr>
          <p:cNvPr id="6" name="Picture 5"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 &lt;Highly Confidential&gt;</a:t>
            </a:r>
          </a:p>
        </p:txBody>
      </p:sp>
      <p:sp>
        <p:nvSpPr>
          <p:cNvPr id="15" name="Text Placeholder 4">
            <a:extLst>
              <a:ext uri="{FF2B5EF4-FFF2-40B4-BE49-F238E27FC236}">
                <a16:creationId xmlns:a16="http://schemas.microsoft.com/office/drawing/2014/main" id="{3C4495F3-41A9-C54D-BFE4-EBB9C169FA27}"/>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6" name="Text Placeholder 10">
            <a:extLst>
              <a:ext uri="{FF2B5EF4-FFF2-40B4-BE49-F238E27FC236}">
                <a16:creationId xmlns:a16="http://schemas.microsoft.com/office/drawing/2014/main" id="{6C8C2B3D-7381-F246-BC8D-53821631EB64}"/>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13">
            <a:extLst>
              <a:ext uri="{FF2B5EF4-FFF2-40B4-BE49-F238E27FC236}">
                <a16:creationId xmlns:a16="http://schemas.microsoft.com/office/drawing/2014/main" id="{C9183C36-16A7-A44D-84BC-BC9048FBE297}"/>
              </a:ext>
            </a:extLst>
          </p:cNvPr>
          <p:cNvSpPr>
            <a:spLocks noGrp="1"/>
          </p:cNvSpPr>
          <p:nvPr>
            <p:ph sz="quarter" idx="14"/>
          </p:nvPr>
        </p:nvSpPr>
        <p:spPr>
          <a:xfrm>
            <a:off x="73779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0063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1844890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30E36B79-431D-9F4D-A7C3-BC56F0613C57}"/>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13195147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11" name="Picture 10">
            <a:extLst>
              <a:ext uri="{FF2B5EF4-FFF2-40B4-BE49-F238E27FC236}">
                <a16:creationId xmlns:a16="http://schemas.microsoft.com/office/drawing/2014/main" id="{D20A119E-DF35-D346-9BA4-1F1C934A32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54" y="5364480"/>
            <a:ext cx="12191646" cy="1493520"/>
          </a:xfrm>
          <a:prstGeom prst="rect">
            <a:avLst/>
          </a:prstGeom>
        </p:spPr>
      </p:pic>
      <p:sp>
        <p:nvSpPr>
          <p:cNvPr id="14" name="Footer">
            <a:extLst>
              <a:ext uri="{FF2B5EF4-FFF2-40B4-BE49-F238E27FC236}">
                <a16:creationId xmlns:a16="http://schemas.microsoft.com/office/drawing/2014/main" id="{8CFB47C5-1AC0-C94B-B4F9-FAD12F07747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pic>
        <p:nvPicPr>
          <p:cNvPr id="16" name="Picture 15">
            <a:extLst>
              <a:ext uri="{FF2B5EF4-FFF2-40B4-BE49-F238E27FC236}">
                <a16:creationId xmlns:a16="http://schemas.microsoft.com/office/drawing/2014/main" id="{591E24EE-33DF-2349-8431-8C974F2156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2" name="Slide Number Placeholder 1">
            <a:extLst>
              <a:ext uri="{FF2B5EF4-FFF2-40B4-BE49-F238E27FC236}">
                <a16:creationId xmlns:a16="http://schemas.microsoft.com/office/drawing/2014/main" id="{FBCF4F75-E4BB-7F45-8F53-03D3CA77E91F}"/>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dirty="0"/>
          </a:p>
        </p:txBody>
      </p:sp>
    </p:spTree>
    <p:extLst>
      <p:ext uri="{BB962C8B-B14F-4D97-AF65-F5344CB8AC3E}">
        <p14:creationId xmlns:p14="http://schemas.microsoft.com/office/powerpoint/2010/main" val="42234185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357EC0E-5A80-1348-81B6-3E75A306A23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3" name="Title 2">
            <a:extLst>
              <a:ext uri="{FF2B5EF4-FFF2-40B4-BE49-F238E27FC236}">
                <a16:creationId xmlns:a16="http://schemas.microsoft.com/office/drawing/2014/main" id="{CE72006F-7CD7-BE44-B4BB-639DC12CE517}"/>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3E360414-5540-044C-BC93-6DF071291A4E}"/>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12920388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B9F6F903-AF27-2D4C-8138-0A70F9096F4B}"/>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523579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62D04B-2170-AF49-BFE6-576C0405E6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5" name="Text Placeholder 4">
            <a:extLst>
              <a:ext uri="{FF2B5EF4-FFF2-40B4-BE49-F238E27FC236}">
                <a16:creationId xmlns:a16="http://schemas.microsoft.com/office/drawing/2014/main" id="{3A35AEE7-ED0B-B041-9D08-0785D6C6095B}"/>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tx1"/>
                </a:solidFill>
                <a:latin typeface="Segoe UI Semibold" panose="020B0502040204020203" pitchFamily="34" charset="0"/>
                <a:cs typeface="Segoe UI Semibold" panose="020B0502040204020203" pitchFamily="34" charset="0"/>
              </a:rPr>
              <a:t>©2019 Avanade Inc. All Rights Reserved</a:t>
            </a:r>
          </a:p>
        </p:txBody>
      </p:sp>
      <p:sp>
        <p:nvSpPr>
          <p:cNvPr id="11" name="Text Placeholder 10">
            <a:extLst>
              <a:ext uri="{FF2B5EF4-FFF2-40B4-BE49-F238E27FC236}">
                <a16:creationId xmlns:a16="http://schemas.microsoft.com/office/drawing/2014/main" id="{A2706D06-BDAA-6E4B-8439-41DCFE4BEB5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a:extLst>
              <a:ext uri="{FF2B5EF4-FFF2-40B4-BE49-F238E27FC236}">
                <a16:creationId xmlns:a16="http://schemas.microsoft.com/office/drawing/2014/main" id="{B944FFE1-C35A-CD40-AAD9-F57FDA4E3923}"/>
              </a:ext>
            </a:extLst>
          </p:cNvPr>
          <p:cNvSpPr>
            <a:spLocks noGrp="1"/>
          </p:cNvSpPr>
          <p:nvPr>
            <p:ph sz="quarter" idx="14"/>
          </p:nvPr>
        </p:nvSpPr>
        <p:spPr>
          <a:xfrm>
            <a:off x="435584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6791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41851-D20D-A046-A923-E8B55F3C72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83127" y="0"/>
            <a:ext cx="9595800" cy="6858000"/>
          </a:xfrm>
          <a:prstGeom prst="rect">
            <a:avLst/>
          </a:prstGeom>
        </p:spPr>
      </p:pic>
      <p:pic>
        <p:nvPicPr>
          <p:cNvPr id="9" name="Picture 8">
            <a:extLst>
              <a:ext uri="{FF2B5EF4-FFF2-40B4-BE49-F238E27FC236}">
                <a16:creationId xmlns:a16="http://schemas.microsoft.com/office/drawing/2014/main" id="{C126A1EB-C1BF-D447-A842-CEBF916BB7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4535035"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0" name="Text Placeholder 4">
            <a:extLst>
              <a:ext uri="{FF2B5EF4-FFF2-40B4-BE49-F238E27FC236}">
                <a16:creationId xmlns:a16="http://schemas.microsoft.com/office/drawing/2014/main" id="{DB2E9525-8E3F-D245-B4C7-03D31000048F}"/>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15640EA1-6600-BB40-8A23-C8632617A7C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90649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A9D30-F060-1D4C-AF34-4B25E99F3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a:noFill/>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4C8C539A-B9F5-3B4A-A710-0AC44B8500C0}"/>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81ADBCD1-FE7F-6A41-B988-B164459D74F5}"/>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9" name="Text Placeholder 4">
            <a:extLst>
              <a:ext uri="{FF2B5EF4-FFF2-40B4-BE49-F238E27FC236}">
                <a16:creationId xmlns:a16="http://schemas.microsoft.com/office/drawing/2014/main" id="{DF987627-A23C-CE44-B342-21227574F2F8}"/>
              </a:ext>
            </a:extLst>
          </p:cNvPr>
          <p:cNvSpPr>
            <a:spLocks noGrp="1"/>
          </p:cNvSpPr>
          <p:nvPr>
            <p:ph type="body" sz="quarter" idx="12"/>
          </p:nvPr>
        </p:nvSpPr>
        <p:spPr>
          <a:xfrm>
            <a:off x="690563"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0" name="Text Placeholder 10">
            <a:extLst>
              <a:ext uri="{FF2B5EF4-FFF2-40B4-BE49-F238E27FC236}">
                <a16:creationId xmlns:a16="http://schemas.microsoft.com/office/drawing/2014/main" id="{282BA94C-79FF-7C48-9BD4-C20E250E6BB9}"/>
              </a:ext>
            </a:extLst>
          </p:cNvPr>
          <p:cNvSpPr>
            <a:spLocks noGrp="1"/>
          </p:cNvSpPr>
          <p:nvPr>
            <p:ph type="body" sz="quarter" idx="13"/>
          </p:nvPr>
        </p:nvSpPr>
        <p:spPr>
          <a:xfrm>
            <a:off x="690336"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37767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77FDB1-A738-B345-8DC2-A7A1C1DA25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pic>
        <p:nvPicPr>
          <p:cNvPr id="6" name="Picture 5"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15" name="Text Placeholder 4">
            <a:extLst>
              <a:ext uri="{FF2B5EF4-FFF2-40B4-BE49-F238E27FC236}">
                <a16:creationId xmlns:a16="http://schemas.microsoft.com/office/drawing/2014/main" id="{3C4495F3-41A9-C54D-BFE4-EBB9C169FA27}"/>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6" name="Text Placeholder 10">
            <a:extLst>
              <a:ext uri="{FF2B5EF4-FFF2-40B4-BE49-F238E27FC236}">
                <a16:creationId xmlns:a16="http://schemas.microsoft.com/office/drawing/2014/main" id="{6C8C2B3D-7381-F246-BC8D-53821631EB64}"/>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Content Placeholder 13">
            <a:extLst>
              <a:ext uri="{FF2B5EF4-FFF2-40B4-BE49-F238E27FC236}">
                <a16:creationId xmlns:a16="http://schemas.microsoft.com/office/drawing/2014/main" id="{C9183C36-16A7-A44D-84BC-BC9048FBE297}"/>
              </a:ext>
            </a:extLst>
          </p:cNvPr>
          <p:cNvSpPr>
            <a:spLocks noGrp="1"/>
          </p:cNvSpPr>
          <p:nvPr>
            <p:ph sz="quarter" idx="14"/>
          </p:nvPr>
        </p:nvSpPr>
        <p:spPr>
          <a:xfrm>
            <a:off x="73779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95600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69E6AB4B-DFC9-904C-9AA4-45BE5EA102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656964" y="-1"/>
            <a:ext cx="4535035" cy="685799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solidFill>
                  <a:schemeClr val="bg1"/>
                </a:solidFill>
                <a:latin typeface="Segoe UI Semibold" panose="020B0502040204020203" pitchFamily="34" charset="0"/>
                <a:cs typeface="Segoe UI Semibold" panose="020B0502040204020203" pitchFamily="34" charset="0"/>
              </a:rPr>
              <a:t>©2019 Avanade Inc. All Rights Reserved</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edit Master</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2370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4.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theme" Target="../theme/theme7.xml"/><Relationship Id="rId1" Type="http://schemas.openxmlformats.org/officeDocument/2006/relationships/slideLayout" Target="../slideLayouts/slideLayout124.xml"/><Relationship Id="rId4" Type="http://schemas.openxmlformats.org/officeDocument/2006/relationships/image" Target="../media/image4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&lt;Highly Confidential&gt;</a:t>
            </a:r>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Slide Number Placeholder 2">
            <a:extLst>
              <a:ext uri="{FF2B5EF4-FFF2-40B4-BE49-F238E27FC236}">
                <a16:creationId xmlns:a16="http://schemas.microsoft.com/office/drawing/2014/main" id="{C54E6930-2314-2C40-9A08-8158ADBE0D4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8" r:id="rId1"/>
    <p:sldLayoutId id="2147483760" r:id="rId2"/>
    <p:sldLayoutId id="2147483885" r:id="rId3"/>
    <p:sldLayoutId id="2147484000" r:id="rId4"/>
    <p:sldLayoutId id="2147483762"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7" r:id="rId27"/>
    <p:sldLayoutId id="2147483847" r:id="rId28"/>
    <p:sldLayoutId id="2147484095" r:id="rId29"/>
    <p:sldLayoutId id="2147484096" r:id="rId30"/>
    <p:sldLayoutId id="2147484097" r:id="rId31"/>
    <p:sldLayoutId id="2147484098" r:id="rId32"/>
    <p:sldLayoutId id="2147484099" r:id="rId33"/>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&lt;Confidential&gt;</a:t>
            </a:r>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9" name="Slide Number Placeholder 2">
            <a:extLst>
              <a:ext uri="{FF2B5EF4-FFF2-40B4-BE49-F238E27FC236}">
                <a16:creationId xmlns:a16="http://schemas.microsoft.com/office/drawing/2014/main" id="{867779FF-E957-654A-93A6-0EE2F4CF30BB}"/>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542045524"/>
      </p:ext>
    </p:extLst>
  </p:cSld>
  <p:clrMap bg1="lt1" tx1="dk1" bg2="lt2" tx2="dk2" accent1="accent1" accent2="accent2" accent3="accent3" accent4="accent4" accent5="accent5" accent6="accent6" hlink="hlink" folHlink="folHlink"/>
  <p:sldLayoutIdLst>
    <p:sldLayoutId id="2147483947" r:id="rId1"/>
    <p:sldLayoutId id="2147483956" r:id="rId2"/>
    <p:sldLayoutId id="2147483954" r:id="rId3"/>
    <p:sldLayoutId id="2147484001" r:id="rId4"/>
    <p:sldLayoutId id="214748395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4045" r:id="rId23"/>
    <p:sldLayoutId id="2147484046" r:id="rId24"/>
    <p:sldLayoutId id="2147484047" r:id="rId25"/>
    <p:sldLayoutId id="2147484048" r:id="rId26"/>
    <p:sldLayoutId id="2147484049" r:id="rId27"/>
    <p:sldLayoutId id="2147483962" r:id="rId28"/>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&lt;Restricted&gt;</a:t>
            </a:r>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Slide Number Placeholder 2">
            <a:extLst>
              <a:ext uri="{FF2B5EF4-FFF2-40B4-BE49-F238E27FC236}">
                <a16:creationId xmlns:a16="http://schemas.microsoft.com/office/drawing/2014/main" id="{BD9F4890-F674-054D-B037-E0A54863BB6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57707390"/>
      </p:ext>
    </p:extLst>
  </p:cSld>
  <p:clrMap bg1="lt1" tx1="dk1" bg2="lt2" tx2="dk2" accent1="accent1" accent2="accent2" accent3="accent3" accent4="accent4" accent5="accent5" accent6="accent6" hlink="hlink" folHlink="folHlink"/>
  <p:sldLayoutIdLst>
    <p:sldLayoutId id="2147483964" r:id="rId1"/>
    <p:sldLayoutId id="2147483973" r:id="rId2"/>
    <p:sldLayoutId id="2147483971" r:id="rId3"/>
    <p:sldLayoutId id="2147484002" r:id="rId4"/>
    <p:sldLayoutId id="2147483974"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3979" r:id="rId28"/>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dirty="0"/>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9" name="Footer Placeholder 4">
            <a:extLst>
              <a:ext uri="{FF2B5EF4-FFF2-40B4-BE49-F238E27FC236}">
                <a16:creationId xmlns:a16="http://schemas.microsoft.com/office/drawing/2014/main" id="{E223E65E-427C-8745-AA1B-7A3AD9E7FE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a:t>
            </a:r>
          </a:p>
        </p:txBody>
      </p:sp>
      <p:sp>
        <p:nvSpPr>
          <p:cNvPr id="30" name="Slide Number Placeholder 2">
            <a:extLst>
              <a:ext uri="{FF2B5EF4-FFF2-40B4-BE49-F238E27FC236}">
                <a16:creationId xmlns:a16="http://schemas.microsoft.com/office/drawing/2014/main" id="{3F986512-760E-1941-A449-5B56D062F714}"/>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599103814"/>
      </p:ext>
    </p:extLst>
  </p:cSld>
  <p:clrMap bg1="lt1" tx1="dk1" bg2="lt2" tx2="dk2" accent1="accent1" accent2="accent2" accent3="accent3" accent4="accent4" accent5="accent5" accent6="accent6" hlink="hlink" folHlink="folHlink"/>
  <p:sldLayoutIdLst>
    <p:sldLayoutId id="2147483981" r:id="rId1"/>
    <p:sldLayoutId id="2147483990" r:id="rId2"/>
    <p:sldLayoutId id="2147483988" r:id="rId3"/>
    <p:sldLayoutId id="2147484003" r:id="rId4"/>
    <p:sldLayoutId id="214748399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3996" r:id="rId28"/>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Slide Number Placeholder 2">
            <a:extLst>
              <a:ext uri="{FF2B5EF4-FFF2-40B4-BE49-F238E27FC236}">
                <a16:creationId xmlns:a16="http://schemas.microsoft.com/office/drawing/2014/main" id="{C54E6930-2314-2C40-9A08-8158ADBE0D4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9" name="Footer Placeholder 4">
            <a:extLst>
              <a:ext uri="{FF2B5EF4-FFF2-40B4-BE49-F238E27FC236}">
                <a16:creationId xmlns:a16="http://schemas.microsoft.com/office/drawing/2014/main" id="{BFD50BD6-C041-1041-AD9E-46DD624653A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2247102887"/>
      </p:ext>
    </p:extLst>
  </p:cSld>
  <p:clrMap bg1="lt1" tx1="dk1" bg2="lt2" tx2="dk2" accent1="accent1" accent2="accent2" accent3="accent3" accent4="accent4" accent5="accent5" accent6="accent6" hlink="hlink" folHlink="folHlink"/>
  <p:sldLayoutIdLst>
    <p:sldLayoutId id="2147483999" r:id="rId1"/>
    <p:sldLayoutId id="2147483891" r:id="rId2"/>
    <p:sldLayoutId id="2147484004" r:id="rId3"/>
    <p:sldLayoutId id="2147483892" r:id="rId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Slide Number Placeholder 2">
            <a:extLst>
              <a:ext uri="{FF2B5EF4-FFF2-40B4-BE49-F238E27FC236}">
                <a16:creationId xmlns:a16="http://schemas.microsoft.com/office/drawing/2014/main" id="{C54E6930-2314-2C40-9A08-8158ADBE0D4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9" name="Footer Placeholder 4">
            <a:extLst>
              <a:ext uri="{FF2B5EF4-FFF2-40B4-BE49-F238E27FC236}">
                <a16:creationId xmlns:a16="http://schemas.microsoft.com/office/drawing/2014/main" id="{84DD3205-26A9-3E40-856C-16CF49849798}"/>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596779914"/>
      </p:ext>
    </p:extLst>
  </p:cSld>
  <p:clrMap bg1="lt1" tx1="dk1" bg2="lt2" tx2="dk2" accent1="accent1" accent2="accent2" accent3="accent3" accent4="accent4" accent5="accent5" accent6="accent6" hlink="hlink" folHlink="folHlink"/>
  <p:sldLayoutIdLst>
    <p:sldLayoutId id="2147483894" r:id="rId1"/>
    <p:sldLayoutId id="2147484094"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5">
            <a:extLst>
              <a:ext uri="{FF2B5EF4-FFF2-40B4-BE49-F238E27FC236}">
                <a16:creationId xmlns:a16="http://schemas.microsoft.com/office/drawing/2014/main" id="{257D9ED4-B066-A940-9378-70476274C45F}"/>
              </a:ext>
            </a:extLst>
          </p:cNvPr>
          <p:cNvSpPr txBox="1">
            <a:spLocks noChangeArrowheads="1"/>
          </p:cNvSpPr>
          <p:nvPr userDrawn="1"/>
        </p:nvSpPr>
        <p:spPr bwMode="auto">
          <a:xfrm>
            <a:off x="4852827"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PH" sz="700" dirty="0">
                <a:solidFill>
                  <a:schemeClr val="bg1"/>
                </a:solidFill>
                <a:latin typeface="Segoe UI" panose="020B0502040204020203" pitchFamily="34" charset="0"/>
                <a:cs typeface="Segoe UI" panose="020B0502040204020203" pitchFamily="34" charset="0"/>
              </a:rPr>
              <a:t>©2019 Avanade Inc. All Rights Reserved.</a:t>
            </a:r>
            <a:endParaRPr lang="en-US" sz="7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rest/api/vsts/build/badge/get%20build%20badge%20data?view=vsts-rest-4.1" TargetMode="External"/><Relationship Id="rId2" Type="http://schemas.openxmlformats.org/officeDocument/2006/relationships/hyperlink" Target="https://docs.microsoft.com/en-us/azure/devops/project/wiki/markdown-guidan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2.png"/><Relationship Id="rId7" Type="http://schemas.openxmlformats.org/officeDocument/2006/relationships/image" Target="../media/image63.sv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2.pn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32.xml"/><Relationship Id="rId5" Type="http://schemas.openxmlformats.org/officeDocument/2006/relationships/image" Target="../media/image78.sv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2.png"/><Relationship Id="rId7" Type="http://schemas.openxmlformats.org/officeDocument/2006/relationships/image" Target="../media/image89.sv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49.png"/><Relationship Id="rId21" Type="http://schemas.openxmlformats.org/officeDocument/2006/relationships/image" Target="../media/image107.png"/><Relationship Id="rId7" Type="http://schemas.openxmlformats.org/officeDocument/2006/relationships/image" Target="../media/image96.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93.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9.xml"/><Relationship Id="rId6" Type="http://schemas.openxmlformats.org/officeDocument/2006/relationships/image" Target="../media/image95.png"/><Relationship Id="rId11" Type="http://schemas.openxmlformats.org/officeDocument/2006/relationships/image" Target="../media/image51.png"/><Relationship Id="rId5" Type="http://schemas.openxmlformats.org/officeDocument/2006/relationships/image" Target="../media/image94.png"/><Relationship Id="rId15" Type="http://schemas.openxmlformats.org/officeDocument/2006/relationships/image" Target="../media/image101.png"/><Relationship Id="rId10" Type="http://schemas.openxmlformats.org/officeDocument/2006/relationships/image" Target="../media/image50.png"/><Relationship Id="rId19" Type="http://schemas.openxmlformats.org/officeDocument/2006/relationships/image" Target="../media/image105.png"/><Relationship Id="rId4" Type="http://schemas.openxmlformats.org/officeDocument/2006/relationships/image" Target="../media/image47.png"/><Relationship Id="rId9" Type="http://schemas.openxmlformats.org/officeDocument/2006/relationships/image" Target="../media/image48.png"/><Relationship Id="rId1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dirty="0"/>
              <a:t>Quick Introduction to Azure DevOps</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72509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E0F5E2-C6B1-4E95-A0B9-80904CA98E19}"/>
              </a:ext>
            </a:extLst>
          </p:cNvPr>
          <p:cNvPicPr>
            <a:picLocks noChangeAspect="1"/>
          </p:cNvPicPr>
          <p:nvPr/>
        </p:nvPicPr>
        <p:blipFill>
          <a:blip r:embed="rId2"/>
          <a:stretch>
            <a:fillRect/>
          </a:stretch>
        </p:blipFill>
        <p:spPr>
          <a:xfrm>
            <a:off x="104484" y="452671"/>
            <a:ext cx="11944179" cy="5856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50" y="480000"/>
            <a:ext cx="11267991" cy="706091"/>
          </a:xfrm>
        </p:spPr>
        <p:txBody>
          <a:bodyPr>
            <a:noAutofit/>
          </a:bodyPr>
          <a:lstStyle/>
          <a:p>
            <a:r>
              <a:rPr lang="en-GB" sz="3200" dirty="0"/>
              <a:t>Appendix 1 cont. – Modern Branching and CD Strategy</a:t>
            </a:r>
          </a:p>
        </p:txBody>
      </p:sp>
      <p:sp>
        <p:nvSpPr>
          <p:cNvPr id="4" name="Slide Number Placeholder 3"/>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11</a:t>
            </a:fld>
            <a:endParaRPr lang="en-GB" dirty="0"/>
          </a:p>
        </p:txBody>
      </p:sp>
      <p:pic>
        <p:nvPicPr>
          <p:cNvPr id="7" name="Picture 6">
            <a:extLst>
              <a:ext uri="{FF2B5EF4-FFF2-40B4-BE49-F238E27FC236}">
                <a16:creationId xmlns:a16="http://schemas.microsoft.com/office/drawing/2014/main" id="{1CA54C19-9488-4E33-AB6A-EA2C8BC18AA8}"/>
              </a:ext>
            </a:extLst>
          </p:cNvPr>
          <p:cNvPicPr>
            <a:picLocks noChangeAspect="1"/>
          </p:cNvPicPr>
          <p:nvPr/>
        </p:nvPicPr>
        <p:blipFill>
          <a:blip r:embed="rId3"/>
          <a:stretch>
            <a:fillRect/>
          </a:stretch>
        </p:blipFill>
        <p:spPr>
          <a:xfrm>
            <a:off x="367305" y="3771978"/>
            <a:ext cx="7048504" cy="28253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0254DBD-7F8C-407D-9883-98717268446E}"/>
              </a:ext>
            </a:extLst>
          </p:cNvPr>
          <p:cNvPicPr>
            <a:picLocks noChangeAspect="1"/>
          </p:cNvPicPr>
          <p:nvPr/>
        </p:nvPicPr>
        <p:blipFill>
          <a:blip r:embed="rId4"/>
          <a:stretch>
            <a:fillRect/>
          </a:stretch>
        </p:blipFill>
        <p:spPr>
          <a:xfrm>
            <a:off x="6971342" y="4025199"/>
            <a:ext cx="3746767" cy="220312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E989628-F1AD-4EF7-A4C3-F98F85184B96}"/>
              </a:ext>
            </a:extLst>
          </p:cNvPr>
          <p:cNvSpPr txBox="1"/>
          <p:nvPr/>
        </p:nvSpPr>
        <p:spPr>
          <a:xfrm>
            <a:off x="367306" y="1316767"/>
            <a:ext cx="11681356" cy="2086186"/>
          </a:xfrm>
          <a:prstGeom prst="rect">
            <a:avLst/>
          </a:prstGeom>
          <a:noFill/>
        </p:spPr>
        <p:txBody>
          <a:bodyPr wrap="square" numCol="2" rtlCol="0">
            <a:noAutofit/>
          </a:bodyPr>
          <a:lstStyle/>
          <a:p>
            <a:pPr marL="380990" indent="-380990">
              <a:buFont typeface="Arial" panose="020B0604020202020204" pitchFamily="34" charset="0"/>
              <a:buChar char="•"/>
            </a:pPr>
            <a:r>
              <a:rPr lang="en-GB" sz="2000" dirty="0"/>
              <a:t>Build and release pipelines</a:t>
            </a:r>
          </a:p>
          <a:p>
            <a:pPr marL="990575" lvl="1" indent="-380990">
              <a:buFont typeface="Arial" panose="020B0604020202020204" pitchFamily="34" charset="0"/>
              <a:buChar char="•"/>
            </a:pPr>
            <a:r>
              <a:rPr lang="en-GB" sz="2000" dirty="0"/>
              <a:t>One Build Job</a:t>
            </a:r>
          </a:p>
          <a:p>
            <a:pPr marL="990575" lvl="1" indent="-380990">
              <a:buFont typeface="Arial" panose="020B0604020202020204" pitchFamily="34" charset="0"/>
              <a:buChar char="•"/>
            </a:pPr>
            <a:r>
              <a:rPr lang="en-GB" sz="2000" dirty="0"/>
              <a:t>Two Release Pipelines</a:t>
            </a:r>
          </a:p>
          <a:p>
            <a:pPr marL="1600160" lvl="2" indent="-380990">
              <a:buFont typeface="Arial" panose="020B0604020202020204" pitchFamily="34" charset="0"/>
              <a:buChar char="•"/>
            </a:pPr>
            <a:r>
              <a:rPr lang="en-GB" sz="2000" dirty="0"/>
              <a:t>Dev (if exists, or Architecture Playground)</a:t>
            </a:r>
          </a:p>
          <a:p>
            <a:pPr marL="1600160" lvl="2" indent="-380990">
              <a:buFont typeface="Arial" panose="020B0604020202020204" pitchFamily="34" charset="0"/>
              <a:buChar char="•"/>
            </a:pPr>
            <a:r>
              <a:rPr lang="en-GB" sz="2000" dirty="0"/>
              <a:t>Int to Stage</a:t>
            </a:r>
          </a:p>
          <a:p>
            <a:pPr lvl="2"/>
            <a:endParaRPr lang="en-GB" sz="2000" dirty="0"/>
          </a:p>
          <a:p>
            <a:pPr marL="380990" indent="-380990">
              <a:buFont typeface="Arial" panose="020B0604020202020204" pitchFamily="34" charset="0"/>
              <a:buChar char="•"/>
            </a:pPr>
            <a:r>
              <a:rPr lang="en-GB" sz="2000" dirty="0"/>
              <a:t>Approvals and Gates</a:t>
            </a:r>
          </a:p>
          <a:p>
            <a:pPr marL="1600160" lvl="2" indent="-380990">
              <a:buFont typeface="Arial" panose="020B0604020202020204" pitchFamily="34" charset="0"/>
              <a:buChar char="•"/>
            </a:pPr>
            <a:r>
              <a:rPr lang="en-GB" sz="2000" dirty="0"/>
              <a:t>Gates to test for Alerts</a:t>
            </a:r>
          </a:p>
          <a:p>
            <a:pPr marL="1600160" lvl="2" indent="-380990">
              <a:buFont typeface="Arial" panose="020B0604020202020204" pitchFamily="34" charset="0"/>
              <a:buChar char="•"/>
            </a:pPr>
            <a:r>
              <a:rPr lang="en-GB" sz="2000" dirty="0"/>
              <a:t>Approvals can vary depending on environment</a:t>
            </a:r>
          </a:p>
          <a:p>
            <a:pPr marL="990575" lvl="1" indent="-380990">
              <a:buFont typeface="Arial" panose="020B0604020202020204" pitchFamily="34" charset="0"/>
              <a:buChar char="•"/>
            </a:pPr>
            <a:r>
              <a:rPr lang="en-GB" sz="2000" dirty="0"/>
              <a:t>Merge/Build Trigger or PR Trigger?</a:t>
            </a:r>
          </a:p>
          <a:p>
            <a:endParaRPr lang="en-GB" sz="2000" dirty="0"/>
          </a:p>
        </p:txBody>
      </p:sp>
    </p:spTree>
    <p:extLst>
      <p:ext uri="{BB962C8B-B14F-4D97-AF65-F5344CB8AC3E}">
        <p14:creationId xmlns:p14="http://schemas.microsoft.com/office/powerpoint/2010/main" val="26864467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11E13F-7127-4E26-B382-C897655012F3}"/>
              </a:ext>
            </a:extLst>
          </p:cNvPr>
          <p:cNvSpPr>
            <a:spLocks noGrp="1"/>
          </p:cNvSpPr>
          <p:nvPr>
            <p:ph type="sldNum" sz="quarter" idx="10"/>
          </p:nvPr>
        </p:nvSpPr>
        <p:spPr/>
        <p:txBody>
          <a:bodyPr/>
          <a:lstStyle/>
          <a:p>
            <a:fld id="{0EE23A24-5E29-4F5A-B780-9568AE9A51DD}" type="slidenum">
              <a:rPr lang="en-US" smtClean="0"/>
              <a:pPr/>
              <a:t>12</a:t>
            </a:fld>
            <a:endParaRPr lang="en-US"/>
          </a:p>
        </p:txBody>
      </p:sp>
      <p:pic>
        <p:nvPicPr>
          <p:cNvPr id="1026" name="Picture 2">
            <a:extLst>
              <a:ext uri="{FF2B5EF4-FFF2-40B4-BE49-F238E27FC236}">
                <a16:creationId xmlns:a16="http://schemas.microsoft.com/office/drawing/2014/main" id="{F31E1C6B-62F7-4CBA-BACA-1F06B45D4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571" y="746353"/>
            <a:ext cx="9560858" cy="540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050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50" y="480000"/>
            <a:ext cx="11014697" cy="706091"/>
          </a:xfrm>
        </p:spPr>
        <p:txBody>
          <a:bodyPr>
            <a:normAutofit/>
          </a:bodyPr>
          <a:lstStyle/>
          <a:p>
            <a:r>
              <a:rPr lang="en-GB"/>
              <a:t>Trunk based branching </a:t>
            </a:r>
            <a:r>
              <a:rPr lang="en-GB" dirty="0"/>
              <a:t>and CD Strategy</a:t>
            </a:r>
          </a:p>
        </p:txBody>
      </p:sp>
      <p:sp>
        <p:nvSpPr>
          <p:cNvPr id="4" name="Slide Number Placeholder 3"/>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13</a:t>
            </a:fld>
            <a:endParaRPr lang="en-GB" dirty="0"/>
          </a:p>
        </p:txBody>
      </p:sp>
      <p:sp>
        <p:nvSpPr>
          <p:cNvPr id="5" name="TextBox 4">
            <a:extLst>
              <a:ext uri="{FF2B5EF4-FFF2-40B4-BE49-F238E27FC236}">
                <a16:creationId xmlns:a16="http://schemas.microsoft.com/office/drawing/2014/main" id="{462566A1-6B28-4F45-97CE-19748AAB3B90}"/>
              </a:ext>
            </a:extLst>
          </p:cNvPr>
          <p:cNvSpPr txBox="1"/>
          <p:nvPr/>
        </p:nvSpPr>
        <p:spPr>
          <a:xfrm>
            <a:off x="588651" y="1486936"/>
            <a:ext cx="6947509" cy="2389950"/>
          </a:xfrm>
          <a:prstGeom prst="rect">
            <a:avLst/>
          </a:prstGeom>
          <a:noFill/>
        </p:spPr>
        <p:txBody>
          <a:bodyPr wrap="square" rtlCol="0">
            <a:spAutoFit/>
          </a:bodyPr>
          <a:lstStyle/>
          <a:p>
            <a:pPr marL="380990" indent="-380990">
              <a:buFont typeface="Arial" panose="020B0604020202020204" pitchFamily="34" charset="0"/>
              <a:buChar char="•"/>
            </a:pPr>
            <a:r>
              <a:rPr lang="en-GB" sz="2133" dirty="0"/>
              <a:t>General Principle</a:t>
            </a:r>
          </a:p>
          <a:p>
            <a:pPr marL="990575" lvl="1" indent="-380990">
              <a:buFont typeface="Arial" panose="020B0604020202020204" pitchFamily="34" charset="0"/>
              <a:buChar char="•"/>
            </a:pPr>
            <a:r>
              <a:rPr lang="en-GB" sz="2133" dirty="0"/>
              <a:t>Create Topic or Feature branch from Master or Create Hotfix Branch from Release Branch</a:t>
            </a:r>
          </a:p>
          <a:p>
            <a:pPr marL="990575" lvl="1" indent="-380990">
              <a:buFont typeface="Arial" panose="020B0604020202020204" pitchFamily="34" charset="0"/>
              <a:buChar char="•"/>
            </a:pPr>
            <a:r>
              <a:rPr lang="en-GB" sz="2133" dirty="0"/>
              <a:t>PRs Topic </a:t>
            </a:r>
            <a:r>
              <a:rPr lang="en-GB" sz="2133" dirty="0">
                <a:sym typeface="Wingdings" panose="05000000000000000000" pitchFamily="2" charset="2"/>
              </a:rPr>
              <a:t> Master  Release</a:t>
            </a:r>
          </a:p>
          <a:p>
            <a:pPr marL="990575" lvl="1" indent="-380990">
              <a:buFont typeface="Arial" panose="020B0604020202020204" pitchFamily="34" charset="0"/>
              <a:buChar char="•"/>
            </a:pPr>
            <a:r>
              <a:rPr lang="en-GB" sz="2133" dirty="0">
                <a:sym typeface="Wingdings" panose="05000000000000000000" pitchFamily="2" charset="2"/>
              </a:rPr>
              <a:t>Master CI\CD deploys to develop (AP)</a:t>
            </a:r>
          </a:p>
          <a:p>
            <a:pPr marL="990575" lvl="1" indent="-380990">
              <a:buFont typeface="Arial" panose="020B0604020202020204" pitchFamily="34" charset="0"/>
              <a:buChar char="•"/>
            </a:pPr>
            <a:r>
              <a:rPr lang="en-GB" sz="2133" dirty="0">
                <a:sym typeface="Wingdings" panose="05000000000000000000" pitchFamily="2" charset="2"/>
              </a:rPr>
              <a:t>Releases branches CI\CD deploys to INT, STAGE and PROD</a:t>
            </a:r>
            <a:endParaRPr lang="en-GB" sz="2133" dirty="0"/>
          </a:p>
        </p:txBody>
      </p:sp>
      <p:pic>
        <p:nvPicPr>
          <p:cNvPr id="8" name="Picture 7">
            <a:extLst>
              <a:ext uri="{FF2B5EF4-FFF2-40B4-BE49-F238E27FC236}">
                <a16:creationId xmlns:a16="http://schemas.microsoft.com/office/drawing/2014/main" id="{B9F61FC5-47EC-4F29-9832-D3D07EE5ABF9}"/>
              </a:ext>
            </a:extLst>
          </p:cNvPr>
          <p:cNvPicPr>
            <a:picLocks noChangeAspect="1"/>
          </p:cNvPicPr>
          <p:nvPr/>
        </p:nvPicPr>
        <p:blipFill>
          <a:blip r:embed="rId3"/>
          <a:stretch>
            <a:fillRect/>
          </a:stretch>
        </p:blipFill>
        <p:spPr>
          <a:xfrm>
            <a:off x="7630628" y="2392403"/>
            <a:ext cx="3972721" cy="2025501"/>
          </a:xfrm>
          <a:prstGeom prst="rect">
            <a:avLst/>
          </a:prstGeom>
        </p:spPr>
      </p:pic>
      <p:pic>
        <p:nvPicPr>
          <p:cNvPr id="9" name="Picture 8">
            <a:extLst>
              <a:ext uri="{FF2B5EF4-FFF2-40B4-BE49-F238E27FC236}">
                <a16:creationId xmlns:a16="http://schemas.microsoft.com/office/drawing/2014/main" id="{14DCEDA0-2725-48E6-BFCC-7D63C3D41FB6}"/>
              </a:ext>
            </a:extLst>
          </p:cNvPr>
          <p:cNvPicPr>
            <a:picLocks noChangeAspect="1"/>
          </p:cNvPicPr>
          <p:nvPr/>
        </p:nvPicPr>
        <p:blipFill>
          <a:blip r:embed="rId4"/>
          <a:stretch>
            <a:fillRect/>
          </a:stretch>
        </p:blipFill>
        <p:spPr>
          <a:xfrm>
            <a:off x="7630629" y="4607592"/>
            <a:ext cx="3972721" cy="2034341"/>
          </a:xfrm>
          <a:prstGeom prst="rect">
            <a:avLst/>
          </a:prstGeom>
        </p:spPr>
      </p:pic>
      <p:pic>
        <p:nvPicPr>
          <p:cNvPr id="12" name="Picture 11">
            <a:extLst>
              <a:ext uri="{FF2B5EF4-FFF2-40B4-BE49-F238E27FC236}">
                <a16:creationId xmlns:a16="http://schemas.microsoft.com/office/drawing/2014/main" id="{4A6DDC34-3A98-4EE5-AD43-041EFA7EAB6F}"/>
              </a:ext>
            </a:extLst>
          </p:cNvPr>
          <p:cNvPicPr>
            <a:picLocks noChangeAspect="1"/>
          </p:cNvPicPr>
          <p:nvPr/>
        </p:nvPicPr>
        <p:blipFill>
          <a:blip r:embed="rId5"/>
          <a:stretch>
            <a:fillRect/>
          </a:stretch>
        </p:blipFill>
        <p:spPr>
          <a:xfrm>
            <a:off x="721377" y="3908111"/>
            <a:ext cx="6503283" cy="2811315"/>
          </a:xfrm>
          <a:prstGeom prst="rect">
            <a:avLst/>
          </a:prstGeom>
        </p:spPr>
      </p:pic>
    </p:spTree>
    <p:extLst>
      <p:ext uri="{BB962C8B-B14F-4D97-AF65-F5344CB8AC3E}">
        <p14:creationId xmlns:p14="http://schemas.microsoft.com/office/powerpoint/2010/main" val="1044639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650" y="480000"/>
            <a:ext cx="11014697" cy="706091"/>
          </a:xfrm>
        </p:spPr>
        <p:txBody>
          <a:bodyPr>
            <a:normAutofit/>
          </a:bodyPr>
          <a:lstStyle/>
          <a:p>
            <a:r>
              <a:rPr lang="en-GB" dirty="0"/>
              <a:t>Branching based continuous deployment</a:t>
            </a:r>
          </a:p>
        </p:txBody>
      </p:sp>
      <p:sp>
        <p:nvSpPr>
          <p:cNvPr id="4" name="Slide Number Placeholder 3"/>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14</a:t>
            </a:fld>
            <a:endParaRPr lang="en-GB" dirty="0"/>
          </a:p>
        </p:txBody>
      </p:sp>
      <p:pic>
        <p:nvPicPr>
          <p:cNvPr id="4098" name="Picture 2" descr="C:\Users\NICHOL~1.ROG\AppData\Local\Temp\SNAGHTML318ed289.PNG">
            <a:extLst>
              <a:ext uri="{FF2B5EF4-FFF2-40B4-BE49-F238E27FC236}">
                <a16:creationId xmlns:a16="http://schemas.microsoft.com/office/drawing/2014/main" id="{D51AF379-FCB4-430F-9DC9-0256CECA7D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67885"/>
            <a:ext cx="12192000" cy="432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302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D0A2-E3E4-485B-BF97-11ABBC3A968A}"/>
              </a:ext>
            </a:extLst>
          </p:cNvPr>
          <p:cNvSpPr>
            <a:spLocks noGrp="1"/>
          </p:cNvSpPr>
          <p:nvPr>
            <p:ph type="title"/>
          </p:nvPr>
        </p:nvSpPr>
        <p:spPr/>
        <p:txBody>
          <a:bodyPr/>
          <a:lstStyle/>
          <a:p>
            <a:r>
              <a:rPr lang="en-GB" dirty="0"/>
              <a:t>Branch Policies</a:t>
            </a:r>
          </a:p>
        </p:txBody>
      </p:sp>
      <p:sp>
        <p:nvSpPr>
          <p:cNvPr id="4" name="Slide Number Placeholder 3">
            <a:extLst>
              <a:ext uri="{FF2B5EF4-FFF2-40B4-BE49-F238E27FC236}">
                <a16:creationId xmlns:a16="http://schemas.microsoft.com/office/drawing/2014/main" id="{7E6A6820-CD3E-4B3C-BFB5-32793E458D94}"/>
              </a:ext>
            </a:extLst>
          </p:cNvPr>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15</a:t>
            </a:fld>
            <a:endParaRPr lang="en-GB" dirty="0"/>
          </a:p>
        </p:txBody>
      </p:sp>
      <p:pic>
        <p:nvPicPr>
          <p:cNvPr id="5" name="Picture 4">
            <a:extLst>
              <a:ext uri="{FF2B5EF4-FFF2-40B4-BE49-F238E27FC236}">
                <a16:creationId xmlns:a16="http://schemas.microsoft.com/office/drawing/2014/main" id="{164230BF-2D46-4DC0-81A9-474C836EC786}"/>
              </a:ext>
            </a:extLst>
          </p:cNvPr>
          <p:cNvPicPr>
            <a:picLocks noChangeAspect="1"/>
          </p:cNvPicPr>
          <p:nvPr/>
        </p:nvPicPr>
        <p:blipFill>
          <a:blip r:embed="rId3"/>
          <a:stretch>
            <a:fillRect/>
          </a:stretch>
        </p:blipFill>
        <p:spPr>
          <a:xfrm>
            <a:off x="431371" y="1124744"/>
            <a:ext cx="6432715" cy="556342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9905129-4CC3-4234-8A7E-6F0D2D94F50B}"/>
              </a:ext>
            </a:extLst>
          </p:cNvPr>
          <p:cNvSpPr txBox="1"/>
          <p:nvPr/>
        </p:nvSpPr>
        <p:spPr>
          <a:xfrm>
            <a:off x="7344139" y="1796819"/>
            <a:ext cx="4512501" cy="4154984"/>
          </a:xfrm>
          <a:prstGeom prst="rect">
            <a:avLst/>
          </a:prstGeom>
          <a:noFill/>
        </p:spPr>
        <p:txBody>
          <a:bodyPr wrap="square" rtlCol="0">
            <a:spAutoFit/>
          </a:bodyPr>
          <a:lstStyle/>
          <a:p>
            <a:pPr marL="380990" indent="-380990">
              <a:buFont typeface="Arial" panose="020B0604020202020204" pitchFamily="34" charset="0"/>
              <a:buChar char="•"/>
            </a:pPr>
            <a:r>
              <a:rPr lang="en-GB" sz="2400" dirty="0"/>
              <a:t>PR Approvals are purely technical and should be made by peers who understand the code</a:t>
            </a:r>
          </a:p>
          <a:p>
            <a:pPr marL="380990" indent="-380990">
              <a:buFont typeface="Arial" panose="020B0604020202020204" pitchFamily="34" charset="0"/>
              <a:buChar char="•"/>
            </a:pPr>
            <a:r>
              <a:rPr lang="en-GB" sz="2400" dirty="0"/>
              <a:t>Test coverage should ensure confidence in the build</a:t>
            </a:r>
          </a:p>
          <a:p>
            <a:pPr marL="380990" indent="-380990">
              <a:buFont typeface="Arial" panose="020B0604020202020204" pitchFamily="34" charset="0"/>
              <a:buChar char="•"/>
            </a:pPr>
            <a:r>
              <a:rPr lang="en-GB" sz="2400" dirty="0"/>
              <a:t>PR Approvals should not be a stopper</a:t>
            </a:r>
          </a:p>
          <a:p>
            <a:pPr marL="380990" indent="-380990">
              <a:buFont typeface="Arial" panose="020B0604020202020204" pitchFamily="34" charset="0"/>
              <a:buChar char="•"/>
            </a:pPr>
            <a:r>
              <a:rPr lang="en-GB" sz="2400" dirty="0"/>
              <a:t>CI Builds should complete quickly 5-10 mins max to ensure rapid feedback</a:t>
            </a:r>
          </a:p>
        </p:txBody>
      </p:sp>
    </p:spTree>
    <p:extLst>
      <p:ext uri="{BB962C8B-B14F-4D97-AF65-F5344CB8AC3E}">
        <p14:creationId xmlns:p14="http://schemas.microsoft.com/office/powerpoint/2010/main" val="3508350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625A-467F-4B20-844C-8702D920ADB5}"/>
              </a:ext>
            </a:extLst>
          </p:cNvPr>
          <p:cNvSpPr>
            <a:spLocks noGrp="1"/>
          </p:cNvSpPr>
          <p:nvPr>
            <p:ph type="title"/>
          </p:nvPr>
        </p:nvSpPr>
        <p:spPr/>
        <p:txBody>
          <a:bodyPr/>
          <a:lstStyle/>
          <a:p>
            <a:r>
              <a:rPr lang="en-GB" dirty="0"/>
              <a:t>Repo Structures Guidance</a:t>
            </a:r>
          </a:p>
        </p:txBody>
      </p:sp>
      <p:sp>
        <p:nvSpPr>
          <p:cNvPr id="3" name="Content Placeholder 2">
            <a:extLst>
              <a:ext uri="{FF2B5EF4-FFF2-40B4-BE49-F238E27FC236}">
                <a16:creationId xmlns:a16="http://schemas.microsoft.com/office/drawing/2014/main" id="{29B25458-0B48-425B-BFB3-EA83CE5BC991}"/>
              </a:ext>
            </a:extLst>
          </p:cNvPr>
          <p:cNvSpPr>
            <a:spLocks noGrp="1"/>
          </p:cNvSpPr>
          <p:nvPr>
            <p:ph idx="1"/>
          </p:nvPr>
        </p:nvSpPr>
        <p:spPr/>
        <p:txBody>
          <a:bodyPr>
            <a:normAutofit lnSpcReduction="10000"/>
          </a:bodyPr>
          <a:lstStyle/>
          <a:p>
            <a:r>
              <a:rPr lang="en-GB" b="1" dirty="0"/>
              <a:t>Micro-service + cloud based + serverless = more components</a:t>
            </a:r>
          </a:p>
          <a:p>
            <a:r>
              <a:rPr lang="en-GB" dirty="0"/>
              <a:t>\</a:t>
            </a:r>
            <a:r>
              <a:rPr lang="en-GB" dirty="0" err="1"/>
              <a:t>src</a:t>
            </a:r>
            <a:endParaRPr lang="en-GB" dirty="0"/>
          </a:p>
          <a:p>
            <a:r>
              <a:rPr lang="en-GB" dirty="0"/>
              <a:t>\</a:t>
            </a:r>
            <a:r>
              <a:rPr lang="en-GB" dirty="0" err="1"/>
              <a:t>src</a:t>
            </a:r>
            <a:r>
              <a:rPr lang="en-GB" dirty="0"/>
              <a:t>\database</a:t>
            </a:r>
          </a:p>
          <a:p>
            <a:r>
              <a:rPr lang="en-GB" dirty="0"/>
              <a:t>\</a:t>
            </a:r>
            <a:r>
              <a:rPr lang="en-GB" dirty="0" err="1"/>
              <a:t>src</a:t>
            </a:r>
            <a:r>
              <a:rPr lang="en-GB" dirty="0"/>
              <a:t>\function</a:t>
            </a:r>
          </a:p>
          <a:p>
            <a:r>
              <a:rPr lang="en-GB" dirty="0"/>
              <a:t>\</a:t>
            </a:r>
            <a:r>
              <a:rPr lang="en-GB" dirty="0" err="1"/>
              <a:t>src</a:t>
            </a:r>
            <a:r>
              <a:rPr lang="en-GB" dirty="0"/>
              <a:t>\</a:t>
            </a:r>
            <a:r>
              <a:rPr lang="en-GB" dirty="0" err="1"/>
              <a:t>api</a:t>
            </a:r>
            <a:endParaRPr lang="en-GB" dirty="0"/>
          </a:p>
          <a:p>
            <a:r>
              <a:rPr lang="en-GB" dirty="0"/>
              <a:t>\</a:t>
            </a:r>
            <a:r>
              <a:rPr lang="en-GB" dirty="0" err="1"/>
              <a:t>src</a:t>
            </a:r>
            <a:r>
              <a:rPr lang="en-GB" dirty="0"/>
              <a:t>\storage</a:t>
            </a:r>
          </a:p>
          <a:p>
            <a:r>
              <a:rPr lang="en-GB" dirty="0"/>
              <a:t>\docs</a:t>
            </a:r>
          </a:p>
          <a:p>
            <a:r>
              <a:rPr lang="en-GB" dirty="0"/>
              <a:t>\test\</a:t>
            </a:r>
          </a:p>
          <a:p>
            <a:r>
              <a:rPr lang="en-GB" dirty="0"/>
              <a:t>\resources</a:t>
            </a:r>
          </a:p>
          <a:p>
            <a:r>
              <a:rPr lang="en-GB" dirty="0"/>
              <a:t>\resources\postman</a:t>
            </a:r>
          </a:p>
          <a:p>
            <a:r>
              <a:rPr lang="en-GB" dirty="0"/>
              <a:t>…etc…</a:t>
            </a:r>
          </a:p>
        </p:txBody>
      </p:sp>
      <p:sp>
        <p:nvSpPr>
          <p:cNvPr id="4" name="Slide Number Placeholder 3">
            <a:extLst>
              <a:ext uri="{FF2B5EF4-FFF2-40B4-BE49-F238E27FC236}">
                <a16:creationId xmlns:a16="http://schemas.microsoft.com/office/drawing/2014/main" id="{861ABEF3-BACB-44F5-BD1A-9C8965C0B93F}"/>
              </a:ext>
            </a:extLst>
          </p:cNvPr>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16</a:t>
            </a:fld>
            <a:endParaRPr lang="en-GB" dirty="0"/>
          </a:p>
        </p:txBody>
      </p:sp>
    </p:spTree>
    <p:extLst>
      <p:ext uri="{BB962C8B-B14F-4D97-AF65-F5344CB8AC3E}">
        <p14:creationId xmlns:p14="http://schemas.microsoft.com/office/powerpoint/2010/main" val="23838096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CA5F-C870-4B18-B6CA-E536D8B6D0C3}"/>
              </a:ext>
            </a:extLst>
          </p:cNvPr>
          <p:cNvSpPr>
            <a:spLocks noGrp="1"/>
          </p:cNvSpPr>
          <p:nvPr>
            <p:ph type="title"/>
          </p:nvPr>
        </p:nvSpPr>
        <p:spPr/>
        <p:txBody>
          <a:bodyPr/>
          <a:lstStyle/>
          <a:p>
            <a:r>
              <a:rPr lang="en-GB" dirty="0"/>
              <a:t>Documentation</a:t>
            </a:r>
          </a:p>
        </p:txBody>
      </p:sp>
      <p:sp>
        <p:nvSpPr>
          <p:cNvPr id="3" name="Content Placeholder 2">
            <a:extLst>
              <a:ext uri="{FF2B5EF4-FFF2-40B4-BE49-F238E27FC236}">
                <a16:creationId xmlns:a16="http://schemas.microsoft.com/office/drawing/2014/main" id="{012A428A-0393-4155-956F-E536FEB4C184}"/>
              </a:ext>
            </a:extLst>
          </p:cNvPr>
          <p:cNvSpPr>
            <a:spLocks noGrp="1"/>
          </p:cNvSpPr>
          <p:nvPr>
            <p:ph idx="1"/>
          </p:nvPr>
        </p:nvSpPr>
        <p:spPr/>
        <p:txBody>
          <a:bodyPr/>
          <a:lstStyle/>
          <a:p>
            <a:r>
              <a:rPr lang="en-GB" dirty="0"/>
              <a:t>Provided a markdown template to help with consistency</a:t>
            </a:r>
          </a:p>
          <a:p>
            <a:endParaRPr lang="en-GB" dirty="0"/>
          </a:p>
        </p:txBody>
      </p:sp>
      <p:sp>
        <p:nvSpPr>
          <p:cNvPr id="4" name="Slide Number Placeholder 3">
            <a:extLst>
              <a:ext uri="{FF2B5EF4-FFF2-40B4-BE49-F238E27FC236}">
                <a16:creationId xmlns:a16="http://schemas.microsoft.com/office/drawing/2014/main" id="{43896CF3-5F60-4460-8725-AE57B37C6425}"/>
              </a:ext>
            </a:extLst>
          </p:cNvPr>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smtClean="0"/>
              <a:pPr/>
              <a:t>17</a:t>
            </a:fld>
            <a:endParaRPr lang="en-GB" dirty="0"/>
          </a:p>
        </p:txBody>
      </p:sp>
      <p:sp>
        <p:nvSpPr>
          <p:cNvPr id="5" name="Rectangle 1">
            <a:extLst>
              <a:ext uri="{FF2B5EF4-FFF2-40B4-BE49-F238E27FC236}">
                <a16:creationId xmlns:a16="http://schemas.microsoft.com/office/drawing/2014/main" id="{85940ADA-F443-406E-BEE5-65732E6C750A}"/>
              </a:ext>
            </a:extLst>
          </p:cNvPr>
          <p:cNvSpPr>
            <a:spLocks noChangeArrowheads="1"/>
          </p:cNvSpPr>
          <p:nvPr/>
        </p:nvSpPr>
        <p:spPr bwMode="auto">
          <a:xfrm>
            <a:off x="923086" y="2638458"/>
            <a:ext cx="1017599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1200" dirty="0">
                <a:solidFill>
                  <a:srgbClr val="000000"/>
                </a:solidFill>
                <a:latin typeface="Consolas" panose="020B0609020204030204" pitchFamily="49" charset="0"/>
              </a:rPr>
              <a:t>[[_TOC_]]</a:t>
            </a:r>
            <a:endParaRPr lang="en-US" altLang="en-US" sz="400" dirty="0"/>
          </a:p>
          <a:p>
            <a:pPr defTabSz="1219170"/>
            <a:r>
              <a:rPr lang="en-US" altLang="en-US" sz="1200" dirty="0">
                <a:solidFill>
                  <a:srgbClr val="000000"/>
                </a:solidFill>
                <a:latin typeface="Consolas" panose="020B0609020204030204" pitchFamily="49" charset="0"/>
              </a:rPr>
              <a:t>## *[Feature or Service Name. If the page title is accurate enough you may not need this]*</a:t>
            </a:r>
            <a:endParaRPr lang="en-US" altLang="en-US" sz="400" dirty="0"/>
          </a:p>
          <a:p>
            <a:pPr defTabSz="1219170"/>
            <a:r>
              <a:rPr lang="en-US" altLang="en-US" sz="1200" dirty="0">
                <a:solidFill>
                  <a:srgbClr val="000000"/>
                </a:solidFill>
                <a:latin typeface="Consolas" panose="020B0609020204030204" pitchFamily="49" charset="0"/>
              </a:rPr>
              <a:t>*[Here should be a brief summary or overview of what this feature aims to provide. You can also highlight here in **bold** that the feature is in development or not.]*</a:t>
            </a:r>
            <a:endParaRPr lang="en-US" altLang="en-US" sz="400" dirty="0"/>
          </a:p>
          <a:p>
            <a:pPr defTabSz="1219170"/>
            <a:r>
              <a:rPr lang="en-US" altLang="en-US" sz="1200" dirty="0">
                <a:solidFill>
                  <a:srgbClr val="000000"/>
                </a:solidFill>
                <a:latin typeface="Consolas" panose="020B0609020204030204" pitchFamily="49" charset="0"/>
              </a:rPr>
              <a:t>*[Click Here Markdown Guidance](</a:t>
            </a:r>
            <a:r>
              <a:rPr lang="en-US" altLang="en-US" sz="1200" dirty="0">
                <a:solidFill>
                  <a:srgbClr val="000000"/>
                </a:solidFill>
                <a:latin typeface="Consolas" panose="020B0609020204030204" pitchFamily="49" charset="0"/>
                <a:hlinkClick r:id="rId2"/>
              </a:rPr>
              <a:t>https://docs.microsoft.com/en-us/azure/devops/project/wiki/markdown-guidance)*</a:t>
            </a:r>
            <a:endParaRPr lang="en-US" altLang="en-US" sz="400" dirty="0"/>
          </a:p>
          <a:p>
            <a:pPr defTabSz="1219170"/>
            <a:r>
              <a:rPr lang="en-US" altLang="en-US" sz="1200" dirty="0">
                <a:solidFill>
                  <a:srgbClr val="000000"/>
                </a:solidFill>
                <a:latin typeface="Consolas" panose="020B0609020204030204" pitchFamily="49" charset="0"/>
              </a:rPr>
              <a:t>:wrench: **Build Status:** [Released (Version </a:t>
            </a:r>
            <a:r>
              <a:rPr lang="en-US" altLang="en-US" sz="1200" dirty="0" err="1">
                <a:solidFill>
                  <a:srgbClr val="000000"/>
                </a:solidFill>
                <a:latin typeface="Consolas" panose="020B0609020204030204" pitchFamily="49" charset="0"/>
              </a:rPr>
              <a:t>x.x.x</a:t>
            </a:r>
            <a:r>
              <a:rPr lang="en-US" altLang="en-US" sz="1200" dirty="0">
                <a:solidFill>
                  <a:srgbClr val="000000"/>
                </a:solidFill>
                <a:latin typeface="Consolas" panose="020B0609020204030204" pitchFamily="49" charset="0"/>
              </a:rPr>
              <a:t>), Beta, Alpha, In Development, Deprecated]</a:t>
            </a:r>
            <a:endParaRPr lang="en-US" altLang="en-US" sz="400" dirty="0"/>
          </a:p>
          <a:p>
            <a:pPr defTabSz="1219170"/>
            <a:r>
              <a:rPr lang="en-US" altLang="en-US" sz="1200" dirty="0">
                <a:solidFill>
                  <a:srgbClr val="000000"/>
                </a:solidFill>
                <a:latin typeface="Consolas" panose="020B0609020204030204" pitchFamily="49" charset="0"/>
              </a:rPr>
              <a:t>*[You can also add a build badge here too. see </a:t>
            </a:r>
            <a:r>
              <a:rPr lang="en-US" altLang="en-US" sz="1200" dirty="0">
                <a:solidFill>
                  <a:srgbClr val="000000"/>
                </a:solidFill>
                <a:latin typeface="Consolas" panose="020B0609020204030204" pitchFamily="49" charset="0"/>
                <a:hlinkClick r:id="rId3"/>
              </a:rPr>
              <a:t>https://docs.microsoft.com/en-us/rest/api/vsts/build/badge/get%20build%20badge%20data?view=vsts-rest-4.1</a:t>
            </a:r>
            <a:r>
              <a:rPr lang="en-US" altLang="en-US" sz="1200" dirty="0">
                <a:solidFill>
                  <a:srgbClr val="000000"/>
                </a:solidFill>
                <a:latin typeface="Consolas" panose="020B0609020204030204" pitchFamily="49" charset="0"/>
              </a:rPr>
              <a:t> or copy from the build pipeline if enabled]*</a:t>
            </a:r>
            <a:endParaRPr lang="en-US" altLang="en-US" sz="400" dirty="0"/>
          </a:p>
          <a:p>
            <a:pPr defTabSz="1219170"/>
            <a:r>
              <a:rPr lang="en-US" altLang="en-US" sz="1200" dirty="0">
                <a:solidFill>
                  <a:srgbClr val="333333"/>
                </a:solidFill>
                <a:latin typeface="Consolas" panose="020B0609020204030204" pitchFamily="49" charset="0"/>
              </a:rPr>
              <a:t> </a:t>
            </a:r>
            <a:endParaRPr lang="en-US" altLang="en-US" sz="400" dirty="0"/>
          </a:p>
          <a:p>
            <a:pPr defTabSz="1219170"/>
            <a:r>
              <a:rPr lang="en-US" altLang="en-US" sz="1200" dirty="0">
                <a:solidFill>
                  <a:srgbClr val="000000"/>
                </a:solidFill>
                <a:latin typeface="Consolas" panose="020B0609020204030204" pitchFamily="49" charset="0"/>
              </a:rPr>
              <a:t>### Screenshots *[Add any Screenshots]*</a:t>
            </a:r>
            <a:endParaRPr lang="en-US" altLang="en-US" sz="400" dirty="0"/>
          </a:p>
          <a:p>
            <a:pPr defTabSz="1219170"/>
            <a:r>
              <a:rPr lang="en-US" altLang="en-US" sz="1200" dirty="0">
                <a:solidFill>
                  <a:srgbClr val="000000"/>
                </a:solidFill>
                <a:latin typeface="Consolas" panose="020B0609020204030204" pitchFamily="49" charset="0"/>
              </a:rPr>
              <a:t>[Add images using the following syntax and you can use relative or absolute paths]</a:t>
            </a:r>
            <a:endParaRPr lang="en-US" altLang="en-US" sz="400" dirty="0"/>
          </a:p>
          <a:p>
            <a:pPr defTabSz="1219170"/>
            <a:r>
              <a:rPr lang="en-US" altLang="en-US" sz="1200" dirty="0">
                <a:solidFill>
                  <a:srgbClr val="000000"/>
                </a:solidFill>
                <a:latin typeface="Consolas" panose="020B0609020204030204" pitchFamily="49" charset="0"/>
              </a:rPr>
              <a:t>```</a:t>
            </a:r>
            <a:endParaRPr lang="en-US" altLang="en-US" sz="400" dirty="0"/>
          </a:p>
          <a:p>
            <a:pPr defTabSz="1219170"/>
            <a:r>
              <a:rPr lang="en-US" altLang="en-US" sz="1200" dirty="0">
                <a:solidFill>
                  <a:srgbClr val="000000"/>
                </a:solidFill>
                <a:latin typeface="Consolas" panose="020B0609020204030204" pitchFamily="49" charset="0"/>
              </a:rPr>
              <a:t>![Image alt text](./images/image.png)</a:t>
            </a:r>
            <a:endParaRPr lang="en-US" altLang="en-US" sz="400" dirty="0"/>
          </a:p>
          <a:p>
            <a:pPr defTabSz="1219170"/>
            <a:r>
              <a:rPr lang="en-US" altLang="en-US" sz="1200" dirty="0">
                <a:solidFill>
                  <a:srgbClr val="000000"/>
                </a:solidFill>
                <a:latin typeface="Consolas" panose="020B0609020204030204" pitchFamily="49" charset="0"/>
              </a:rPr>
              <a:t>```</a:t>
            </a:r>
            <a:endParaRPr lang="en-US" altLang="en-US" sz="400" dirty="0"/>
          </a:p>
          <a:p>
            <a:pPr defTabSz="1219170"/>
            <a:r>
              <a:rPr lang="en-US" altLang="en-US" sz="1200" dirty="0">
                <a:solidFill>
                  <a:srgbClr val="000000"/>
                </a:solidFill>
                <a:latin typeface="Consolas" panose="020B0609020204030204" pitchFamily="49" charset="0"/>
              </a:rPr>
              <a:t>or with resize (and absolute path)</a:t>
            </a:r>
            <a:endParaRPr lang="en-US" altLang="en-US" sz="400" dirty="0"/>
          </a:p>
          <a:p>
            <a:pPr defTabSz="1219170"/>
            <a:r>
              <a:rPr lang="en-US" altLang="en-US" sz="1200" dirty="0">
                <a:solidFill>
                  <a:srgbClr val="000000"/>
                </a:solidFill>
                <a:latin typeface="Consolas" panose="020B0609020204030204" pitchFamily="49" charset="0"/>
              </a:rPr>
              <a:t>```</a:t>
            </a:r>
            <a:endParaRPr lang="en-US" altLang="en-US" sz="400" dirty="0"/>
          </a:p>
          <a:p>
            <a:pPr defTabSz="1219170"/>
            <a:r>
              <a:rPr lang="en-US" altLang="en-US" sz="1200" dirty="0">
                <a:solidFill>
                  <a:srgbClr val="000000"/>
                </a:solidFill>
                <a:latin typeface="Consolas" panose="020B0609020204030204" pitchFamily="49" charset="0"/>
              </a:rPr>
              <a:t>![Image alt text](/docs/images/image.png =</a:t>
            </a:r>
            <a:r>
              <a:rPr lang="en-US" altLang="en-US" sz="1200" dirty="0" err="1">
                <a:solidFill>
                  <a:srgbClr val="000000"/>
                </a:solidFill>
                <a:latin typeface="Consolas" panose="020B0609020204030204" pitchFamily="49" charset="0"/>
              </a:rPr>
              <a:t>WIDTHxHEIGHT</a:t>
            </a:r>
            <a:r>
              <a:rPr lang="en-US" altLang="en-US" sz="1200" dirty="0">
                <a:solidFill>
                  <a:srgbClr val="000000"/>
                </a:solidFill>
                <a:latin typeface="Consolas" panose="020B0609020204030204" pitchFamily="49" charset="0"/>
              </a:rPr>
              <a:t>)</a:t>
            </a:r>
            <a:endParaRPr lang="en-US" altLang="en-US" sz="400" dirty="0"/>
          </a:p>
          <a:p>
            <a:pPr defTabSz="1219170"/>
            <a:r>
              <a:rPr lang="en-US" altLang="en-US" sz="1200" dirty="0">
                <a:solidFill>
                  <a:srgbClr val="000000"/>
                </a:solidFill>
                <a:latin typeface="Consolas" panose="020B0609020204030204" pitchFamily="49" charset="0"/>
              </a:rPr>
              <a:t>```</a:t>
            </a:r>
            <a:endParaRPr lang="en-US" altLang="en-US" sz="400" dirty="0"/>
          </a:p>
          <a:p>
            <a:pPr defTabSz="1219170"/>
            <a:r>
              <a:rPr lang="en-US" altLang="en-US" sz="1200" dirty="0">
                <a:solidFill>
                  <a:srgbClr val="000000"/>
                </a:solidFill>
                <a:latin typeface="Consolas" panose="020B0609020204030204" pitchFamily="49" charset="0"/>
              </a:rPr>
              <a:t>### Features</a:t>
            </a:r>
            <a:endParaRPr lang="en-US" altLang="en-US" sz="400" dirty="0"/>
          </a:p>
          <a:p>
            <a:pPr defTabSz="1219170"/>
            <a:r>
              <a:rPr lang="en-US" altLang="en-US" sz="1200" dirty="0">
                <a:solidFill>
                  <a:srgbClr val="000000"/>
                </a:solidFill>
                <a:latin typeface="Consolas" panose="020B0609020204030204" pitchFamily="49" charset="0"/>
              </a:rPr>
              <a:t>#### Feature Descriptions</a:t>
            </a:r>
            <a:endParaRPr lang="en-US" altLang="en-US" sz="2133" dirty="0"/>
          </a:p>
        </p:txBody>
      </p:sp>
    </p:spTree>
    <p:extLst>
      <p:ext uri="{BB962C8B-B14F-4D97-AF65-F5344CB8AC3E}">
        <p14:creationId xmlns:p14="http://schemas.microsoft.com/office/powerpoint/2010/main" val="33655805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B0D402-6E9E-44E6-A980-8E6013CB0DFE}"/>
              </a:ext>
            </a:extLst>
          </p:cNvPr>
          <p:cNvPicPr>
            <a:picLocks noChangeAspect="1"/>
          </p:cNvPicPr>
          <p:nvPr/>
        </p:nvPicPr>
        <p:blipFill>
          <a:blip r:embed="rId3"/>
          <a:stretch>
            <a:fillRect/>
          </a:stretch>
        </p:blipFill>
        <p:spPr>
          <a:xfrm>
            <a:off x="7056107" y="480000"/>
            <a:ext cx="6998047" cy="410112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0488CD9F-287B-4A3E-8373-B6CF9336EC3F}"/>
              </a:ext>
            </a:extLst>
          </p:cNvPr>
          <p:cNvSpPr>
            <a:spLocks noGrp="1"/>
          </p:cNvSpPr>
          <p:nvPr>
            <p:ph type="title"/>
          </p:nvPr>
        </p:nvSpPr>
        <p:spPr/>
        <p:txBody>
          <a:bodyPr/>
          <a:lstStyle/>
          <a:p>
            <a:r>
              <a:rPr lang="en-GB" dirty="0"/>
              <a:t>Project naming</a:t>
            </a:r>
          </a:p>
        </p:txBody>
      </p:sp>
      <p:sp>
        <p:nvSpPr>
          <p:cNvPr id="3" name="Content Placeholder 2">
            <a:extLst>
              <a:ext uri="{FF2B5EF4-FFF2-40B4-BE49-F238E27FC236}">
                <a16:creationId xmlns:a16="http://schemas.microsoft.com/office/drawing/2014/main" id="{26B65A50-8C9F-4635-8288-FE2A4CCA5368}"/>
              </a:ext>
            </a:extLst>
          </p:cNvPr>
          <p:cNvSpPr>
            <a:spLocks noGrp="1"/>
          </p:cNvSpPr>
          <p:nvPr>
            <p:ph idx="1"/>
          </p:nvPr>
        </p:nvSpPr>
        <p:spPr/>
        <p:txBody>
          <a:bodyPr>
            <a:normAutofit/>
          </a:bodyPr>
          <a:lstStyle/>
          <a:p>
            <a:r>
              <a:rPr lang="en-GB" b="1" dirty="0"/>
              <a:t>{</a:t>
            </a:r>
            <a:r>
              <a:rPr lang="en-GB" b="1" dirty="0">
                <a:solidFill>
                  <a:srgbClr val="00A050"/>
                </a:solidFill>
              </a:rPr>
              <a:t>department or business area</a:t>
            </a:r>
            <a:r>
              <a:rPr lang="en-GB" b="1" dirty="0"/>
              <a:t>}.</a:t>
            </a:r>
          </a:p>
          <a:p>
            <a:r>
              <a:rPr lang="en-GB" b="1" dirty="0"/>
              <a:t>{</a:t>
            </a:r>
            <a:r>
              <a:rPr lang="en-GB" b="1" dirty="0" err="1">
                <a:solidFill>
                  <a:schemeClr val="tx2">
                    <a:lumMod val="60000"/>
                    <a:lumOff val="40000"/>
                  </a:schemeClr>
                </a:solidFill>
              </a:rPr>
              <a:t>project|thing|functionality</a:t>
            </a:r>
            <a:r>
              <a:rPr lang="en-GB" b="1" dirty="0"/>
              <a:t>}.</a:t>
            </a:r>
          </a:p>
          <a:p>
            <a:r>
              <a:rPr lang="en-GB" b="1" dirty="0"/>
              <a:t>{</a:t>
            </a:r>
            <a:r>
              <a:rPr lang="en-GB" b="1" dirty="0" err="1">
                <a:solidFill>
                  <a:srgbClr val="7030A0"/>
                </a:solidFill>
              </a:rPr>
              <a:t>type|azure</a:t>
            </a:r>
            <a:r>
              <a:rPr lang="en-GB" b="1" dirty="0">
                <a:solidFill>
                  <a:srgbClr val="7030A0"/>
                </a:solidFill>
              </a:rPr>
              <a:t> PaaS or SaaS type</a:t>
            </a:r>
            <a:r>
              <a:rPr lang="en-GB" b="1" dirty="0"/>
              <a:t>}</a:t>
            </a:r>
          </a:p>
          <a:p>
            <a:endParaRPr lang="en-GB" b="1" dirty="0"/>
          </a:p>
          <a:p>
            <a:r>
              <a:rPr lang="en-GB" dirty="0">
                <a:solidFill>
                  <a:srgbClr val="00A050"/>
                </a:solidFill>
              </a:rPr>
              <a:t>dct</a:t>
            </a:r>
            <a:r>
              <a:rPr lang="en-GB" dirty="0"/>
              <a:t>.</a:t>
            </a:r>
            <a:r>
              <a:rPr lang="en-GB" dirty="0">
                <a:solidFill>
                  <a:schemeClr val="tx2">
                    <a:lumMod val="60000"/>
                    <a:lumOff val="40000"/>
                  </a:schemeClr>
                </a:solidFill>
              </a:rPr>
              <a:t>start4life</a:t>
            </a:r>
            <a:r>
              <a:rPr lang="en-GB" dirty="0"/>
              <a:t>.</a:t>
            </a:r>
            <a:r>
              <a:rPr lang="en-GB" dirty="0">
                <a:solidFill>
                  <a:srgbClr val="7030A0"/>
                </a:solidFill>
              </a:rPr>
              <a:t>staticweb</a:t>
            </a:r>
          </a:p>
          <a:p>
            <a:r>
              <a:rPr lang="en-GB" dirty="0" err="1">
                <a:solidFill>
                  <a:srgbClr val="00A050"/>
                </a:solidFill>
              </a:rPr>
              <a:t>nhsuk</a:t>
            </a:r>
            <a:r>
              <a:rPr lang="en-GB" dirty="0" err="1"/>
              <a:t>.</a:t>
            </a:r>
            <a:r>
              <a:rPr lang="en-GB" dirty="0" err="1">
                <a:solidFill>
                  <a:schemeClr val="tx2">
                    <a:lumMod val="60000"/>
                    <a:lumOff val="40000"/>
                  </a:schemeClr>
                </a:solidFill>
              </a:rPr>
              <a:t>search</a:t>
            </a:r>
            <a:r>
              <a:rPr lang="en-GB" dirty="0" err="1"/>
              <a:t>.</a:t>
            </a:r>
            <a:r>
              <a:rPr lang="en-GB" dirty="0" err="1">
                <a:solidFill>
                  <a:srgbClr val="7030A0"/>
                </a:solidFill>
              </a:rPr>
              <a:t>service</a:t>
            </a:r>
            <a:endParaRPr lang="en-GB" dirty="0">
              <a:solidFill>
                <a:srgbClr val="7030A0"/>
              </a:solidFill>
            </a:endParaRPr>
          </a:p>
          <a:p>
            <a:r>
              <a:rPr lang="en-GB" dirty="0" err="1">
                <a:solidFill>
                  <a:srgbClr val="00A050"/>
                </a:solidFill>
              </a:rPr>
              <a:t>nhsuk</a:t>
            </a:r>
            <a:r>
              <a:rPr lang="en-GB" dirty="0" err="1"/>
              <a:t>.</a:t>
            </a:r>
            <a:r>
              <a:rPr lang="en-GB" dirty="0" err="1">
                <a:solidFill>
                  <a:schemeClr val="tx2">
                    <a:lumMod val="60000"/>
                    <a:lumOff val="40000"/>
                  </a:schemeClr>
                </a:solidFill>
              </a:rPr>
              <a:t>alerttoslack</a:t>
            </a:r>
            <a:r>
              <a:rPr lang="en-GB" dirty="0" err="1"/>
              <a:t>.</a:t>
            </a:r>
            <a:r>
              <a:rPr lang="en-GB" dirty="0" err="1">
                <a:solidFill>
                  <a:srgbClr val="7030A0"/>
                </a:solidFill>
              </a:rPr>
              <a:t>logicapp</a:t>
            </a:r>
            <a:endParaRPr lang="en-GB" dirty="0">
              <a:solidFill>
                <a:srgbClr val="7030A0"/>
              </a:solidFill>
            </a:endParaRPr>
          </a:p>
          <a:p>
            <a:r>
              <a:rPr lang="en-GB" dirty="0"/>
              <a:t>Thinks sorting/grouping…Already more than 40 projects!!</a:t>
            </a:r>
          </a:p>
        </p:txBody>
      </p:sp>
      <p:sp>
        <p:nvSpPr>
          <p:cNvPr id="4" name="Slide Number Placeholder 3">
            <a:extLst>
              <a:ext uri="{FF2B5EF4-FFF2-40B4-BE49-F238E27FC236}">
                <a16:creationId xmlns:a16="http://schemas.microsoft.com/office/drawing/2014/main" id="{5405F44B-C7D2-4524-8A42-6A4CED8D0DF1}"/>
              </a:ext>
            </a:extLst>
          </p:cNvPr>
          <p:cNvSpPr>
            <a:spLocks noGrp="1"/>
          </p:cNvSpPr>
          <p:nvPr>
            <p:ph type="sldNum" sz="quarter" idx="12"/>
          </p:nvPr>
        </p:nvSpPr>
        <p:spPr>
          <a:xfrm>
            <a:off x="6300192" y="4731990"/>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A684-6FB9-400F-B313-F111F0F48737}" type="slidenum">
              <a:rPr lang="en-GB" dirty="0" smtClean="0"/>
              <a:pPr/>
              <a:t>18</a:t>
            </a:fld>
            <a:endParaRPr lang="en-GB" dirty="0"/>
          </a:p>
        </p:txBody>
      </p:sp>
      <p:sp>
        <p:nvSpPr>
          <p:cNvPr id="6" name="Rectangle 5">
            <a:extLst>
              <a:ext uri="{FF2B5EF4-FFF2-40B4-BE49-F238E27FC236}">
                <a16:creationId xmlns:a16="http://schemas.microsoft.com/office/drawing/2014/main" id="{0C14BD36-816F-4D13-A3C7-720767768B2E}"/>
              </a:ext>
            </a:extLst>
          </p:cNvPr>
          <p:cNvSpPr/>
          <p:nvPr/>
        </p:nvSpPr>
        <p:spPr>
          <a:xfrm rot="19997605">
            <a:off x="18377" y="2397119"/>
            <a:ext cx="11150232" cy="1231106"/>
          </a:xfrm>
          <a:prstGeom prst="rect">
            <a:avLst/>
          </a:prstGeom>
          <a:noFill/>
        </p:spPr>
        <p:txBody>
          <a:bodyPr wrap="none" lIns="121920" tIns="60960" rIns="121920" bIns="60960">
            <a:spAutoFit/>
          </a:bodyPr>
          <a:lstStyle/>
          <a:p>
            <a:pPr algn="ctr"/>
            <a:r>
              <a:rPr lang="en-US" sz="7200" b="1" dirty="0">
                <a:ln w="12700">
                  <a:solidFill>
                    <a:srgbClr val="C00000"/>
                  </a:solidFill>
                  <a:prstDash val="solid"/>
                </a:ln>
                <a:solidFill>
                  <a:srgbClr val="FF0000"/>
                </a:solidFill>
                <a:effectLst>
                  <a:outerShdw dist="38100" dir="2640000" algn="bl" rotWithShape="0">
                    <a:schemeClr val="tx2">
                      <a:lumMod val="75000"/>
                    </a:schemeClr>
                  </a:outerShdw>
                </a:effectLst>
              </a:rPr>
              <a:t>Add descriptions…please</a:t>
            </a:r>
          </a:p>
        </p:txBody>
      </p:sp>
      <p:sp>
        <p:nvSpPr>
          <p:cNvPr id="7" name="Arrow: Right 6">
            <a:extLst>
              <a:ext uri="{FF2B5EF4-FFF2-40B4-BE49-F238E27FC236}">
                <a16:creationId xmlns:a16="http://schemas.microsoft.com/office/drawing/2014/main" id="{B3963EC7-F8C5-4F15-AC7F-34A042F7CF91}"/>
              </a:ext>
            </a:extLst>
          </p:cNvPr>
          <p:cNvSpPr/>
          <p:nvPr/>
        </p:nvSpPr>
        <p:spPr>
          <a:xfrm>
            <a:off x="7824192" y="2468893"/>
            <a:ext cx="3311808" cy="1152128"/>
          </a:xfrm>
          <a:prstGeom prst="rightArrow">
            <a:avLst/>
          </a:prstGeom>
          <a:solidFill>
            <a:srgbClr val="C0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n>
                <a:solidFill>
                  <a:srgbClr val="C00000"/>
                </a:solidFill>
              </a:ln>
              <a:solidFill>
                <a:srgbClr val="FF0000"/>
              </a:solidFill>
            </a:endParaRPr>
          </a:p>
        </p:txBody>
      </p:sp>
      <p:sp>
        <p:nvSpPr>
          <p:cNvPr id="8" name="TextBox 7">
            <a:extLst>
              <a:ext uri="{FF2B5EF4-FFF2-40B4-BE49-F238E27FC236}">
                <a16:creationId xmlns:a16="http://schemas.microsoft.com/office/drawing/2014/main" id="{1EFDAD1B-C38F-466C-90F2-9DDFAB56B4F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199052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3"/>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590703"/>
            <a:ext cx="3029680" cy="125479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59070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69" y="2590704"/>
            <a:ext cx="3036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6" y="5238376"/>
            <a:ext cx="2930637" cy="101351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238375"/>
            <a:ext cx="3367637" cy="101351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545026"/>
            <a:ext cx="708572" cy="705847"/>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212914"/>
            <a:ext cx="722061" cy="705847"/>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6" y="1545026"/>
            <a:ext cx="722433" cy="705847"/>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545026"/>
            <a:ext cx="714748" cy="705847"/>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6" y="4212914"/>
            <a:ext cx="697689" cy="705847"/>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229589"/>
            <a:ext cx="1909952"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1" y="2229589"/>
            <a:ext cx="1647135"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229590"/>
            <a:ext cx="1909952"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6" y="4867446"/>
            <a:ext cx="1805205"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9" y="4867445"/>
            <a:ext cx="2014841"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5813239"/>
            <a:ext cx="3187751" cy="2716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1" y="499903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a:extLst>
              <a:ext uri="{FF2B5EF4-FFF2-40B4-BE49-F238E27FC236}">
                <a16:creationId xmlns:a16="http://schemas.microsoft.com/office/drawing/2014/main" id="{56270679-BB5D-4AB0-A083-0891AECA60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6" y="668870"/>
            <a:ext cx="7320205"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717858"/>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6" y="5656783"/>
            <a:ext cx="420040"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dirty="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2" y="2333941"/>
            <a:ext cx="3896880"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2" y="3577239"/>
            <a:ext cx="3896880"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2" y="4733455"/>
            <a:ext cx="3896880"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5"/>
            <a:ext cx="252120"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1" y="3330218"/>
            <a:ext cx="364172" cy="364172"/>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5"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2"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a:extLst>
              <a:ext uri="{FF2B5EF4-FFF2-40B4-BE49-F238E27FC236}">
                <a16:creationId xmlns:a16="http://schemas.microsoft.com/office/drawing/2014/main" id="{B9AF8D64-00DF-41A0-8C52-5D7B570262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6" y="668870"/>
            <a:ext cx="7320205"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8"/>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6" y="5824883"/>
            <a:ext cx="420040"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2" y="2333940"/>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2" y="3577239"/>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2" y="4733455"/>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4"/>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0"/>
            <a:ext cx="6040011" cy="435969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a:extLst>
              <a:ext uri="{FF2B5EF4-FFF2-40B4-BE49-F238E27FC236}">
                <a16:creationId xmlns:a16="http://schemas.microsoft.com/office/drawing/2014/main" id="{A3D64055-A09B-46D7-B9A9-6B087799FCB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6" y="668870"/>
            <a:ext cx="7320205" cy="6077153"/>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7"/>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9"/>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6" y="223039"/>
            <a:ext cx="11336039" cy="739237"/>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2" y="1545027"/>
            <a:ext cx="4417387"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5"/>
            <a:ext cx="4105056" cy="1013445"/>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2" y="2901096"/>
            <a:ext cx="3896880" cy="1013445"/>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1"/>
            <a:ext cx="3584824"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5002137"/>
            <a:ext cx="4210700" cy="1194392"/>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2698422" y="6198993"/>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2127970" y="6137918"/>
            <a:ext cx="420040"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4"/>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2"/>
            <a:ext cx="3584824"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5"/>
            <a:ext cx="4210699" cy="832498"/>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2"/>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3"/>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2"/>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7"/>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3" y="1516282"/>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5"/>
            <a:ext cx="5555967" cy="757915"/>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5"/>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2" y="487"/>
            <a:ext cx="5982389"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5" y="699450"/>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8" y="2864669"/>
            <a:ext cx="5383253"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5782126"/>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6" y="5721051"/>
            <a:ext cx="420040"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2333940"/>
            <a:ext cx="3896880"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2" y="3577239"/>
            <a:ext cx="3896880"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4733455"/>
            <a:ext cx="3896880"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8"/>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6" y="5824883"/>
            <a:ext cx="420040"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9" y="4557972"/>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7"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a:extLst>
              <a:ext uri="{FF2B5EF4-FFF2-40B4-BE49-F238E27FC236}">
                <a16:creationId xmlns:a16="http://schemas.microsoft.com/office/drawing/2014/main" id="{3692583D-C4A8-48C6-8C30-E2812A6D4B3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6" y="668870"/>
            <a:ext cx="7320205" cy="6077153"/>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2" y="1509157"/>
            <a:ext cx="6040009" cy="435969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a:extLst>
              <a:ext uri="{FF2B5EF4-FFF2-40B4-BE49-F238E27FC236}">
                <a16:creationId xmlns:a16="http://schemas.microsoft.com/office/drawing/2014/main" id="{C7B34B43-BE0B-4B73-997E-273B4D37DF6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6" y="668870"/>
            <a:ext cx="7320205"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2333941"/>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8"/>
            <a:ext cx="3584824"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2" y="3577239"/>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83"/>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4733455"/>
            <a:ext cx="3896880"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8"/>
            <a:ext cx="3807664" cy="301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6" y="5824883"/>
            <a:ext cx="420040"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3" cy="54438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4"/>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7"/>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2" y="1509157"/>
            <a:ext cx="6040009" cy="4352568"/>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1"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4"/>
            <a:ext cx="2021176" cy="2330171"/>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a:solidFill>
                  <a:schemeClr val="tx1">
                    <a:lumMod val="65000"/>
                    <a:lumOff val="35000"/>
                  </a:schemeClr>
                </a:solidFill>
              </a:rPr>
              <a:t>Mix and match to create </a:t>
            </a:r>
            <a:br>
              <a:rPr lang="en-US" sz="1765">
                <a:solidFill>
                  <a:schemeClr val="tx1">
                    <a:lumMod val="65000"/>
                    <a:lumOff val="35000"/>
                  </a:schemeClr>
                </a:solidFill>
                <a:cs typeface="Segoe UI"/>
              </a:rPr>
            </a:br>
            <a:r>
              <a:rPr lang="en-US" sz="1765">
                <a:solidFill>
                  <a:schemeClr val="tx1">
                    <a:lumMod val="65000"/>
                    <a:lumOff val="35000"/>
                  </a:schemeClr>
                </a:solidFill>
              </a:rPr>
              <a:t>workflows with tools from Microsoft, open source or your favorite 3rd party tools</a:t>
            </a:r>
            <a:endParaRPr lang="en-US" sz="1765">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5" y="1475129"/>
            <a:ext cx="2444468" cy="243453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8" y="1417589"/>
            <a:ext cx="2487633"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normAutofit fontScale="90000"/>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6" y="2150829"/>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70"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3"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8" y="1503097"/>
            <a:ext cx="305499" cy="321465"/>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2"/>
            <a:ext cx="340777"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1"/>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6"/>
            <a:ext cx="352848" cy="360777"/>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1" y="2160445"/>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9"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9"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7"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4" y="5565803"/>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5" y="5565837"/>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2" y="5565869"/>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4" y="5565901"/>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6" y="5565931"/>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29"/>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4"/>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6"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7"/>
            <a:ext cx="314419" cy="44737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5"/>
            <a:ext cx="1626015" cy="2330171"/>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dirty="0">
                <a:solidFill>
                  <a:schemeClr val="tx1">
                    <a:lumMod val="65000"/>
                    <a:lumOff val="35000"/>
                  </a:schemeClr>
                </a:solidFill>
              </a:rPr>
              <a:t>Azure DevOps lets </a:t>
            </a:r>
            <a:br>
              <a:rPr lang="en-US" sz="1765" dirty="0">
                <a:solidFill>
                  <a:schemeClr val="tx1">
                    <a:lumMod val="65000"/>
                    <a:lumOff val="35000"/>
                  </a:schemeClr>
                </a:solidFill>
                <a:cs typeface="Segoe UI"/>
              </a:rPr>
            </a:br>
            <a:r>
              <a:rPr lang="en-US" sz="1765" dirty="0">
                <a:solidFill>
                  <a:schemeClr val="tx1">
                    <a:lumMod val="65000"/>
                    <a:lumOff val="35000"/>
                  </a:schemeClr>
                </a:solidFill>
              </a:rPr>
              <a:t>developers </a:t>
            </a:r>
            <a:br>
              <a:rPr lang="en-US" sz="1765" dirty="0">
                <a:solidFill>
                  <a:schemeClr val="tx1">
                    <a:lumMod val="65000"/>
                    <a:lumOff val="35000"/>
                  </a:schemeClr>
                </a:solidFill>
                <a:cs typeface="Segoe UI"/>
              </a:rPr>
            </a:br>
            <a:r>
              <a:rPr lang="en-US" sz="1765" dirty="0">
                <a:solidFill>
                  <a:schemeClr val="tx1">
                    <a:lumMod val="65000"/>
                    <a:lumOff val="35000"/>
                  </a:schemeClr>
                </a:solidFill>
              </a:rPr>
              <a:t>choose the tools that</a:t>
            </a:r>
            <a:r>
              <a:rPr lang="en-US" sz="1765" dirty="0">
                <a:solidFill>
                  <a:schemeClr val="tx1">
                    <a:lumMod val="65000"/>
                    <a:lumOff val="35000"/>
                  </a:schemeClr>
                </a:solidFill>
                <a:cs typeface="Segoe UI"/>
              </a:rPr>
              <a:t> </a:t>
            </a:r>
            <a:r>
              <a:rPr lang="en-US" sz="1765"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6" y="5565901"/>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10" y="5565869"/>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9" y="5565901"/>
            <a:ext cx="551065"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9"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9"/>
            <a:ext cx="436292"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3" y="5673969"/>
            <a:ext cx="555572" cy="275427"/>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6" y="5476222"/>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3"/>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5"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2"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3" y="5635826"/>
            <a:ext cx="313749" cy="394433"/>
          </a:xfrm>
          <a:prstGeom prst="rect">
            <a:avLst/>
          </a:prstGeom>
        </p:spPr>
      </p:pic>
    </p:spTree>
    <p:extLst>
      <p:ext uri="{BB962C8B-B14F-4D97-AF65-F5344CB8AC3E}">
        <p14:creationId xmlns:p14="http://schemas.microsoft.com/office/powerpoint/2010/main" val="98448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A5231705-892F-6E4C-BC72-826FB9989B01}"/>
    </a:ext>
  </a:extLst>
</a:theme>
</file>

<file path=ppt/theme/theme2.xml><?xml version="1.0" encoding="utf-8"?>
<a:theme xmlns:a="http://schemas.openxmlformats.org/drawingml/2006/main" name="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4842A198-CDFD-2040-9E25-B0233AFC3478}"/>
    </a:ext>
  </a:extLst>
</a:theme>
</file>

<file path=ppt/theme/theme3.xml><?xml version="1.0" encoding="utf-8"?>
<a:theme xmlns:a="http://schemas.openxmlformats.org/drawingml/2006/main" name="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BED9A5C1-64B1-7448-9C60-39ADF1E477F3}"/>
    </a:ext>
  </a:extLst>
</a:theme>
</file>

<file path=ppt/theme/theme4.xml><?xml version="1.0" encoding="utf-8"?>
<a:theme xmlns:a="http://schemas.openxmlformats.org/drawingml/2006/main" name="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B24ECEFC-783D-5449-ACE5-B28571FB25FE}"/>
    </a:ext>
  </a:extLst>
</a:theme>
</file>

<file path=ppt/theme/theme5.xml><?xml version="1.0" encoding="utf-8"?>
<a:theme xmlns:a="http://schemas.openxmlformats.org/drawingml/2006/main" name="Title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849D2BAA-C8BB-4C49-A972-7ECB4DAA0F35}"/>
    </a:ext>
  </a:extLst>
</a:theme>
</file>

<file path=ppt/theme/theme6.xml><?xml version="1.0" encoding="utf-8"?>
<a:theme xmlns:a="http://schemas.openxmlformats.org/drawingml/2006/main" name="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07701EB5-B583-FC40-B1A4-D3A2BA856BF6}"/>
    </a:ext>
  </a:extLst>
</a:theme>
</file>

<file path=ppt/theme/theme7.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3 Glow PPT Template" id="{5658D7C9-7B78-294C-93F1-D2B49BFA762F}" vid="{1016B176-EC37-8247-BF5D-57EA4E47D89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187E458534BDF498E213DCADB18AFF8" ma:contentTypeVersion="10" ma:contentTypeDescription="Create a new document." ma:contentTypeScope="" ma:versionID="360e842d91a662efeb8f6477ea1dd610">
  <xsd:schema xmlns:xsd="http://www.w3.org/2001/XMLSchema" xmlns:xs="http://www.w3.org/2001/XMLSchema" xmlns:p="http://schemas.microsoft.com/office/2006/metadata/properties" xmlns:ns2="460045e0-dfad-489a-81d1-aa824f83733f" xmlns:ns3="e38c4f93-117d-459e-9899-8293eb0eabc2" targetNamespace="http://schemas.microsoft.com/office/2006/metadata/properties" ma:root="true" ma:fieldsID="245da31f72bb81208b5cc352928c1329" ns2:_="" ns3:_="">
    <xsd:import namespace="460045e0-dfad-489a-81d1-aa824f83733f"/>
    <xsd:import namespace="e38c4f93-117d-459e-9899-8293eb0eabc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0045e0-dfad-489a-81d1-aa824f83733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38c4f93-117d-459e-9899-8293eb0eabc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38c4f93-117d-459e-9899-8293eb0eabc2">
      <UserInfo>
        <DisplayName>Ben Oeuvray</DisplayName>
        <AccountId>2183</AccountId>
        <AccountType/>
      </UserInfo>
      <UserInfo>
        <DisplayName>Daksha Sharma</DisplayName>
        <AccountId>2352</AccountId>
        <AccountType/>
      </UserInfo>
    </SharedWithUsers>
  </documentManagement>
</p:properties>
</file>

<file path=customXml/itemProps1.xml><?xml version="1.0" encoding="utf-8"?>
<ds:datastoreItem xmlns:ds="http://schemas.openxmlformats.org/officeDocument/2006/customXml" ds:itemID="{2116EE18-435E-416A-906F-4B1BE4336FDD}">
  <ds:schemaRefs>
    <ds:schemaRef ds:uri="http://schemas.microsoft.com/sharepoint/v3/contenttype/forms"/>
  </ds:schemaRefs>
</ds:datastoreItem>
</file>

<file path=customXml/itemProps2.xml><?xml version="1.0" encoding="utf-8"?>
<ds:datastoreItem xmlns:ds="http://schemas.openxmlformats.org/officeDocument/2006/customXml" ds:itemID="{785F4435-468F-49E8-B9EE-8777359D5F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0045e0-dfad-489a-81d1-aa824f83733f"/>
    <ds:schemaRef ds:uri="e38c4f93-117d-459e-9899-8293eb0ea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91A92A-090D-4385-868E-D9EF67B97355}">
  <ds:schemaRefs>
    <ds:schemaRef ds:uri="460045e0-dfad-489a-81d1-aa824f83733f"/>
    <ds:schemaRef ds:uri="http://purl.org/dc/dcmitype/"/>
    <ds:schemaRef ds:uri="http://purl.org/dc/elements/1.1/"/>
    <ds:schemaRef ds:uri="http://purl.org/dc/terms/"/>
    <ds:schemaRef ds:uri="http://schemas.microsoft.com/office/2006/documentManagement/types"/>
    <ds:schemaRef ds:uri="http://www.w3.org/XML/1998/namespace"/>
    <ds:schemaRef ds:uri="e38c4f93-117d-459e-9899-8293eb0eabc2"/>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03 Glow PPT Template</Template>
  <TotalTime>0</TotalTime>
  <Words>1582</Words>
  <Application>Microsoft Office PowerPoint</Application>
  <PresentationFormat>Widescreen</PresentationFormat>
  <Paragraphs>176</Paragraphs>
  <Slides>18</Slides>
  <Notes>13</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18</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Highly Confidential</vt:lpstr>
      <vt:lpstr>Confidential</vt:lpstr>
      <vt:lpstr>Restricted</vt:lpstr>
      <vt:lpstr>Unrestricted</vt:lpstr>
      <vt:lpstr>Title Slides</vt:lpstr>
      <vt:lpstr>Breaker Slides</vt:lpstr>
      <vt:lpstr>End Slides</vt:lpstr>
      <vt:lpstr>PowerPoint Presentation</vt:lpstr>
      <vt:lpstr>Introducing Azure DevOps</vt:lpstr>
      <vt:lpstr>Azure Boards</vt:lpstr>
      <vt:lpstr>Azure Repos</vt:lpstr>
      <vt:lpstr>Azure Pipelines</vt:lpstr>
      <vt:lpstr>Azure Pipelines</vt:lpstr>
      <vt:lpstr>Azure Test Plans</vt:lpstr>
      <vt:lpstr>Azure Artifacts</vt:lpstr>
      <vt:lpstr>Azure DevOps: Choose the tools and clouds you love</vt:lpstr>
      <vt:lpstr>PowerPoint Presentation</vt:lpstr>
      <vt:lpstr>Appendix 1 cont. – Modern Branching and CD Strategy</vt:lpstr>
      <vt:lpstr>PowerPoint Presentation</vt:lpstr>
      <vt:lpstr>Trunk based branching and CD Strategy</vt:lpstr>
      <vt:lpstr>Branching based continuous deployment</vt:lpstr>
      <vt:lpstr>Branch Policies</vt:lpstr>
      <vt:lpstr>Repo Structures Guidance</vt:lpstr>
      <vt:lpstr>Documentation</vt:lpstr>
      <vt:lpstr>Project naming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6</cp:revision>
  <dcterms:created xsi:type="dcterms:W3CDTF">2019-09-23T17:02:15Z</dcterms:created>
  <dcterms:modified xsi:type="dcterms:W3CDTF">2021-09-14T01:22:23Z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courteney.malon@avanade.com</vt:lpwstr>
  </property>
  <property fmtid="{D5CDD505-2E9C-101B-9397-08002B2CF9AE}" pid="5" name="MSIP_Label_236020b0-6d69-48c1-9bb5-c586c1062b70_SetDate">
    <vt:lpwstr>2018-12-20T17:57:52.8924816Z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Extended_MSFT_Method">
    <vt:lpwstr>Automatic</vt:lpwstr>
  </property>
  <property fmtid="{D5CDD505-2E9C-101B-9397-08002B2CF9AE}" pid="9" name="MSIP_Label_5fae8262-b78e-4366-8929-a5d6aac95320_Enabled">
    <vt:lpwstr>True</vt:lpwstr>
  </property>
  <property fmtid="{D5CDD505-2E9C-101B-9397-08002B2CF9AE}" pid="10" name="MSIP_Label_5fae8262-b78e-4366-8929-a5d6aac95320_SiteId">
    <vt:lpwstr>cf36141c-ddd7-45a7-b073-111f66d0b30c</vt:lpwstr>
  </property>
  <property fmtid="{D5CDD505-2E9C-101B-9397-08002B2CF9AE}" pid="11" name="MSIP_Label_5fae8262-b78e-4366-8929-a5d6aac95320_Owner">
    <vt:lpwstr>courteney.malon@avanade.com</vt:lpwstr>
  </property>
  <property fmtid="{D5CDD505-2E9C-101B-9397-08002B2CF9AE}" pid="12" name="MSIP_Label_5fae8262-b78e-4366-8929-a5d6aac95320_SetDate">
    <vt:lpwstr>2018-12-20T17:57:52.8924816Z</vt:lpwstr>
  </property>
  <property fmtid="{D5CDD505-2E9C-101B-9397-08002B2CF9AE}" pid="13" name="MSIP_Label_5fae8262-b78e-4366-8929-a5d6aac95320_Name">
    <vt:lpwstr>Recipients Have Full Control</vt:lpwstr>
  </property>
  <property fmtid="{D5CDD505-2E9C-101B-9397-08002B2CF9AE}" pid="14" name="MSIP_Label_5fae8262-b78e-4366-8929-a5d6aac95320_Application">
    <vt:lpwstr>Microsoft Azure Information Protection</vt:lpwstr>
  </property>
  <property fmtid="{D5CDD505-2E9C-101B-9397-08002B2CF9AE}" pid="15" name="MSIP_Label_5fae8262-b78e-4366-8929-a5d6aac95320_Parent">
    <vt:lpwstr>236020b0-6d69-48c1-9bb5-c586c1062b70</vt:lpwstr>
  </property>
  <property fmtid="{D5CDD505-2E9C-101B-9397-08002B2CF9AE}" pid="16" name="MSIP_Label_5fae8262-b78e-4366-8929-a5d6aac95320_Extended_MSFT_Method">
    <vt:lpwstr>Automatic</vt:lpwstr>
  </property>
  <property fmtid="{D5CDD505-2E9C-101B-9397-08002B2CF9AE}" pid="17" name="Sensitivity">
    <vt:lpwstr>Confidential Recipients Have Full Control</vt:lpwstr>
  </property>
  <property fmtid="{D5CDD505-2E9C-101B-9397-08002B2CF9AE}" pid="18" name="ContentTypeId">
    <vt:lpwstr>0x010100E187E458534BDF498E213DCADB18AFF8</vt:lpwstr>
  </property>
</Properties>
</file>